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309" r:id="rId5"/>
    <p:sldId id="311" r:id="rId6"/>
    <p:sldId id="307" r:id="rId7"/>
    <p:sldId id="314" r:id="rId8"/>
    <p:sldId id="322" r:id="rId9"/>
    <p:sldId id="294" r:id="rId10"/>
    <p:sldId id="315" r:id="rId11"/>
    <p:sldId id="318" r:id="rId12"/>
    <p:sldId id="316" r:id="rId13"/>
    <p:sldId id="31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2" userDrawn="1">
          <p15:clr>
            <a:srgbClr val="A4A3A4"/>
          </p15:clr>
        </p15:guide>
        <p15:guide id="2" pos="7056" userDrawn="1">
          <p15:clr>
            <a:srgbClr val="A4A3A4"/>
          </p15:clr>
        </p15:guide>
        <p15:guide id="3" pos="600" userDrawn="1">
          <p15:clr>
            <a:srgbClr val="A4A3A4"/>
          </p15:clr>
        </p15:guide>
        <p15:guide id="4" pos="45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C3C"/>
    <a:srgbClr val="A1F7B1"/>
    <a:srgbClr val="B9F18F"/>
    <a:srgbClr val="8FA971"/>
    <a:srgbClr val="A5F090"/>
    <a:srgbClr val="F1EAE0"/>
    <a:srgbClr val="9F792F"/>
    <a:srgbClr val="785029"/>
    <a:srgbClr val="E3CEB2"/>
    <a:srgbClr val="6482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266CD1-B26A-CACF-407C-530B6FF93528}" v="56" dt="2026-04-21T07:19:14.293"/>
    <p1510:client id="{4B7A9900-E1CB-40F7-BCB8-8B9DAB89E712}" v="10" dt="2026-04-20T13:55:25.818"/>
    <p1510:client id="{F2D974C6-D601-402D-AB12-626FD78C799B}" v="7" dt="2026-04-20T11:30:37.603"/>
  </p1510:revLst>
</p1510:revInfo>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062" autoAdjust="0"/>
  </p:normalViewPr>
  <p:slideViewPr>
    <p:cSldViewPr snapToGrid="0" snapToObjects="1" showGuides="1">
      <p:cViewPr>
        <p:scale>
          <a:sx n="50" d="100"/>
          <a:sy n="50" d="100"/>
        </p:scale>
        <p:origin x="1934" y="667"/>
      </p:cViewPr>
      <p:guideLst>
        <p:guide orient="horz" pos="1272"/>
        <p:guide pos="7056"/>
        <p:guide pos="600"/>
        <p:guide pos="4584"/>
      </p:guideLst>
    </p:cSldViewPr>
  </p:slideViewPr>
  <p:notesTextViewPr>
    <p:cViewPr>
      <p:scale>
        <a:sx n="20" d="100"/>
        <a:sy n="20" d="100"/>
      </p:scale>
      <p:origin x="0" y="0"/>
    </p:cViewPr>
  </p:notesTextViewPr>
  <p:sorterViewPr>
    <p:cViewPr>
      <p:scale>
        <a:sx n="100" d="100"/>
        <a:sy n="100" d="100"/>
      </p:scale>
      <p:origin x="0" y="0"/>
    </p:cViewPr>
  </p:sorterViewPr>
  <p:notesViewPr>
    <p:cSldViewPr snapToGrid="0" snapToObjects="1">
      <p:cViewPr varScale="1">
        <p:scale>
          <a:sx n="58" d="100"/>
          <a:sy n="58" d="100"/>
        </p:scale>
        <p:origin x="2491"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397ADA-28FC-D95C-9949-C2600B76E8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46638BB-B5C2-68A8-E3FA-52921DD002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07502F-DB6E-469A-9C44-FB8EDEF15CAD}" type="datetimeFigureOut">
              <a:rPr lang="en-US" smtClean="0"/>
              <a:t>5/14/2026</a:t>
            </a:fld>
            <a:endParaRPr lang="en-US" dirty="0"/>
          </a:p>
        </p:txBody>
      </p:sp>
      <p:sp>
        <p:nvSpPr>
          <p:cNvPr id="4" name="Footer Placeholder 3">
            <a:extLst>
              <a:ext uri="{FF2B5EF4-FFF2-40B4-BE49-F238E27FC236}">
                <a16:creationId xmlns:a16="http://schemas.microsoft.com/office/drawing/2014/main" id="{ADD222EB-9CD6-7377-B538-2102EE87F3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C9DFD59-EA45-6CD0-571D-72EF11B864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A6A3EC-C558-4879-9E77-732F9A1F519B}" type="slidenum">
              <a:rPr lang="en-US" smtClean="0"/>
              <a:t>‹#›</a:t>
            </a:fld>
            <a:endParaRPr lang="en-US" dirty="0"/>
          </a:p>
        </p:txBody>
      </p:sp>
    </p:spTree>
    <p:extLst>
      <p:ext uri="{BB962C8B-B14F-4D97-AF65-F5344CB8AC3E}">
        <p14:creationId xmlns:p14="http://schemas.microsoft.com/office/powerpoint/2010/main" val="3704172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817FE1-3397-4E25-A0AD-CD1F478AA284}" type="datetimeFigureOut">
              <a:rPr lang="en-US" smtClean="0"/>
              <a:t>5/14/2026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3C4B0-A82C-497E-A667-41FFA619A478}" type="slidenum">
              <a:rPr lang="en-US" smtClean="0"/>
              <a:t>‹#›</a:t>
            </a:fld>
            <a:endParaRPr lang="en-US" dirty="0"/>
          </a:p>
        </p:txBody>
      </p:sp>
    </p:spTree>
    <p:extLst>
      <p:ext uri="{BB962C8B-B14F-4D97-AF65-F5344CB8AC3E}">
        <p14:creationId xmlns:p14="http://schemas.microsoft.com/office/powerpoint/2010/main" val="764574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5"/>
          </p:nvPr>
        </p:nvSpPr>
        <p:spPr/>
        <p:txBody>
          <a:bodyPr/>
          <a:lstStyle/>
          <a:p>
            <a:fld id="{2503C4B0-A82C-497E-A667-41FFA619A478}" type="slidenum">
              <a:rPr lang="en-US" smtClean="0"/>
              <a:t>2</a:t>
            </a:fld>
            <a:endParaRPr lang="en-US" dirty="0"/>
          </a:p>
        </p:txBody>
      </p:sp>
    </p:spTree>
    <p:extLst>
      <p:ext uri="{BB962C8B-B14F-4D97-AF65-F5344CB8AC3E}">
        <p14:creationId xmlns:p14="http://schemas.microsoft.com/office/powerpoint/2010/main" val="379571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2DDD5-B179-8D33-E206-E8EC18C6525D}"/>
              </a:ext>
            </a:extLst>
          </p:cNvPr>
          <p:cNvSpPr>
            <a:spLocks noGrp="1"/>
          </p:cNvSpPr>
          <p:nvPr>
            <p:ph type="ctrTitle"/>
          </p:nvPr>
        </p:nvSpPr>
        <p:spPr>
          <a:xfrm>
            <a:off x="822960" y="822960"/>
            <a:ext cx="6840110" cy="4663440"/>
          </a:xfrm>
          <a:prstGeom prst="rect">
            <a:avLst/>
          </a:prstGeom>
        </p:spPr>
        <p:txBody>
          <a:bodyPr anchor="ctr">
            <a:noAutofit/>
          </a:bodyPr>
          <a:lstStyle>
            <a:lvl1pPr algn="l">
              <a:lnSpc>
                <a:spcPct val="100000"/>
              </a:lnSpc>
              <a:defRPr sz="6000" b="1" i="0" cap="all" baseline="0">
                <a:solidFill>
                  <a:schemeClr val="tx2"/>
                </a:solidFill>
                <a:latin typeface="+mj-lt"/>
              </a:defRPr>
            </a:lvl1pPr>
          </a:lstStyle>
          <a:p>
            <a:r>
              <a:rPr lang="en-GB" noProof="0"/>
              <a:t>Click to edit Master title style</a:t>
            </a:r>
            <a:endParaRPr lang="en-US" noProof="0" dirty="0"/>
          </a:p>
        </p:txBody>
      </p:sp>
      <p:sp>
        <p:nvSpPr>
          <p:cNvPr id="3" name="Subtitle 2">
            <a:extLst>
              <a:ext uri="{FF2B5EF4-FFF2-40B4-BE49-F238E27FC236}">
                <a16:creationId xmlns:a16="http://schemas.microsoft.com/office/drawing/2014/main" id="{4B219809-9823-E5C1-322B-DCDB7769D492}"/>
              </a:ext>
            </a:extLst>
          </p:cNvPr>
          <p:cNvSpPr>
            <a:spLocks noGrp="1"/>
          </p:cNvSpPr>
          <p:nvPr>
            <p:ph type="subTitle" idx="1"/>
          </p:nvPr>
        </p:nvSpPr>
        <p:spPr>
          <a:xfrm>
            <a:off x="822960" y="5559552"/>
            <a:ext cx="6840110" cy="475938"/>
          </a:xfrm>
        </p:spPr>
        <p:txBody>
          <a:bodyPr/>
          <a:lstStyle>
            <a:lvl1pPr marL="0" indent="0" algn="l">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US" noProof="0" dirty="0"/>
          </a:p>
        </p:txBody>
      </p:sp>
      <p:sp>
        <p:nvSpPr>
          <p:cNvPr id="17" name="Picture Placeholder 16">
            <a:extLst>
              <a:ext uri="{FF2B5EF4-FFF2-40B4-BE49-F238E27FC236}">
                <a16:creationId xmlns:a16="http://schemas.microsoft.com/office/drawing/2014/main" id="{4109FC96-A524-9411-F587-93938397D054}"/>
              </a:ext>
            </a:extLst>
          </p:cNvPr>
          <p:cNvSpPr>
            <a:spLocks noGrp="1"/>
          </p:cNvSpPr>
          <p:nvPr>
            <p:ph type="pic" sz="quarter" idx="11"/>
          </p:nvPr>
        </p:nvSpPr>
        <p:spPr>
          <a:xfrm>
            <a:off x="7793736" y="0"/>
            <a:ext cx="4398264" cy="6857999"/>
          </a:xfrm>
          <a:noFill/>
        </p:spPr>
        <p:txBody>
          <a:bodyPr anchor="t"/>
          <a:lstStyle>
            <a:lvl1pPr marL="0" indent="0" algn="ctr">
              <a:buNone/>
              <a:defRPr/>
            </a:lvl1pPr>
          </a:lstStyle>
          <a:p>
            <a:r>
              <a:rPr lang="en-GB" noProof="0"/>
              <a:t>Click icon to add picture</a:t>
            </a:r>
            <a:endParaRPr lang="en-US" noProof="0" dirty="0"/>
          </a:p>
        </p:txBody>
      </p:sp>
    </p:spTree>
    <p:extLst>
      <p:ext uri="{BB962C8B-B14F-4D97-AF65-F5344CB8AC3E}">
        <p14:creationId xmlns:p14="http://schemas.microsoft.com/office/powerpoint/2010/main" val="4217870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22960" y="1097280"/>
            <a:ext cx="10424160" cy="164592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0"/>
            <a:ext cx="12192000" cy="658368"/>
          </a:xfrm>
          <a:solidFill>
            <a:schemeClr val="accent1">
              <a:lumMod val="75000"/>
            </a:schemeClr>
          </a:solidFill>
        </p:spPr>
        <p:txBody>
          <a:bodyPr/>
          <a:lstStyle>
            <a:lvl1pPr marL="0" indent="0" algn="ctr">
              <a:buNone/>
              <a:defRPr/>
            </a:lvl1pPr>
          </a:lstStyle>
          <a:p>
            <a:r>
              <a:rPr lang="en-GB"/>
              <a:t>Click icon to add picture</a:t>
            </a:r>
            <a:endParaRPr lang="en-US" dirty="0"/>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914400" y="3529584"/>
            <a:ext cx="10360152" cy="2231136"/>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Footer Placeholder 1">
            <a:extLst>
              <a:ext uri="{FF2B5EF4-FFF2-40B4-BE49-F238E27FC236}">
                <a16:creationId xmlns:a16="http://schemas.microsoft.com/office/drawing/2014/main" id="{5C83E49A-BDF1-7E34-30FE-A4A45160F7AB}"/>
              </a:ext>
            </a:extLst>
          </p:cNvPr>
          <p:cNvSpPr>
            <a:spLocks noGrp="1"/>
          </p:cNvSpPr>
          <p:nvPr>
            <p:ph type="ftr" sz="quarter" idx="13"/>
          </p:nvPr>
        </p:nvSpPr>
        <p:spPr>
          <a:xfrm>
            <a:off x="173736" y="6254496"/>
            <a:ext cx="4114800" cy="365125"/>
          </a:xfrm>
          <a:prstGeom prst="rect">
            <a:avLst/>
          </a:prstGeom>
        </p:spPr>
        <p:txBody>
          <a:bodyPr/>
          <a:lstStyle>
            <a:lvl1pPr>
              <a:defRPr>
                <a:solidFill>
                  <a:schemeClr val="bg1">
                    <a:alpha val="78000"/>
                  </a:schemeClr>
                </a:solidFill>
              </a:defRPr>
            </a:lvl1pPr>
          </a:lstStyle>
          <a:p>
            <a:endParaRPr lang="en-US" dirty="0"/>
          </a:p>
        </p:txBody>
      </p:sp>
      <p:sp>
        <p:nvSpPr>
          <p:cNvPr id="6" name="Slide Number Placeholder 5">
            <a:extLst>
              <a:ext uri="{FF2B5EF4-FFF2-40B4-BE49-F238E27FC236}">
                <a16:creationId xmlns:a16="http://schemas.microsoft.com/office/drawing/2014/main" id="{CE10355B-1B69-AD49-6AB0-3D194609B2F5}"/>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909347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4370832" y="822960"/>
            <a:ext cx="7040880" cy="5212080"/>
          </a:xfrm>
          <a:prstGeom prst="rect">
            <a:avLst/>
          </a:prstGeom>
        </p:spPr>
        <p:txBody>
          <a:bodyPr anchor="ctr">
            <a:normAutofit/>
          </a:bodyPr>
          <a:lstStyle>
            <a:lvl1pPr>
              <a:defRPr sz="6000" b="1" cap="all" baseline="0">
                <a:solidFill>
                  <a:schemeClr val="tx2"/>
                </a:solidFill>
                <a:latin typeface="+mj-lt"/>
              </a:defRPr>
            </a:lvl1pPr>
          </a:lstStyle>
          <a:p>
            <a:r>
              <a:rPr lang="en-US" dirty="0"/>
              <a:t>click to edit master title style</a:t>
            </a:r>
          </a:p>
        </p:txBody>
      </p:sp>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0" y="0"/>
            <a:ext cx="4133088" cy="6858000"/>
          </a:xfrm>
          <a:noFill/>
        </p:spPr>
        <p:txBody>
          <a:bodyPr anchor="ctr"/>
          <a:lstStyle>
            <a:lvl1pPr marL="0" indent="0" algn="ctr">
              <a:buNone/>
              <a:defRPr/>
            </a:lvl1pPr>
          </a:lstStyle>
          <a:p>
            <a:r>
              <a:rPr lang="en-GB"/>
              <a:t>Click icon to add picture</a:t>
            </a:r>
            <a:endParaRPr lang="en-US" dirty="0"/>
          </a:p>
        </p:txBody>
      </p:sp>
    </p:spTree>
    <p:extLst>
      <p:ext uri="{BB962C8B-B14F-4D97-AF65-F5344CB8AC3E}">
        <p14:creationId xmlns:p14="http://schemas.microsoft.com/office/powerpoint/2010/main" val="804375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22960" y="1097280"/>
            <a:ext cx="10515600" cy="164592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23150"/>
            <a:ext cx="12192000" cy="850392"/>
          </a:xfrm>
          <a:solidFill>
            <a:schemeClr val="accent1">
              <a:lumMod val="75000"/>
            </a:schemeClr>
          </a:solidFill>
        </p:spPr>
        <p:txBody>
          <a:bodyPr/>
          <a:lstStyle>
            <a:lvl1pPr marL="0" indent="0" algn="l">
              <a:buNone/>
              <a:defRPr sz="2000">
                <a:solidFill>
                  <a:schemeClr val="bg1"/>
                </a:solidFill>
              </a:defRPr>
            </a:lvl1pPr>
          </a:lstStyle>
          <a:p>
            <a:r>
              <a:rPr lang="en-GB"/>
              <a:t>Click icon to add picture</a:t>
            </a:r>
            <a:endParaRPr lang="en-US" dirty="0"/>
          </a:p>
        </p:txBody>
      </p:sp>
      <p:sp>
        <p:nvSpPr>
          <p:cNvPr id="19" name="Content Placeholder 2">
            <a:extLst>
              <a:ext uri="{FF2B5EF4-FFF2-40B4-BE49-F238E27FC236}">
                <a16:creationId xmlns:a16="http://schemas.microsoft.com/office/drawing/2014/main" id="{EDED7F42-DE45-0982-D0EE-36467303760D}"/>
              </a:ext>
            </a:extLst>
          </p:cNvPr>
          <p:cNvSpPr>
            <a:spLocks noGrp="1"/>
          </p:cNvSpPr>
          <p:nvPr>
            <p:ph idx="1"/>
          </p:nvPr>
        </p:nvSpPr>
        <p:spPr>
          <a:xfrm>
            <a:off x="822960" y="3529584"/>
            <a:ext cx="7114032" cy="2103120"/>
          </a:xfrm>
        </p:spPr>
        <p:txBody>
          <a:bodyPr/>
          <a:lstStyle>
            <a:lvl1pPr marL="342900" indent="-342900">
              <a:buFont typeface="+mj-lt"/>
              <a:buAutoNum type="arabicPeriod"/>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7" name="Content Placeholder 5">
            <a:extLst>
              <a:ext uri="{FF2B5EF4-FFF2-40B4-BE49-F238E27FC236}">
                <a16:creationId xmlns:a16="http://schemas.microsoft.com/office/drawing/2014/main" id="{6B366AA0-2DAB-8B01-E9CA-4EFD01184AB1}"/>
              </a:ext>
            </a:extLst>
          </p:cNvPr>
          <p:cNvSpPr>
            <a:spLocks noGrp="1"/>
          </p:cNvSpPr>
          <p:nvPr>
            <p:ph sz="quarter" idx="14"/>
          </p:nvPr>
        </p:nvSpPr>
        <p:spPr>
          <a:xfrm>
            <a:off x="8321040" y="3529584"/>
            <a:ext cx="3017520" cy="2103120"/>
          </a:xfrm>
        </p:spPr>
        <p:txBody>
          <a:bodyPr/>
          <a:lstStyle>
            <a:lvl1pPr marL="0" indent="0" algn="ctr">
              <a:lnSpc>
                <a:spcPct val="90000"/>
              </a:lnSpc>
              <a:spcBef>
                <a:spcPts val="1000"/>
              </a:spcBef>
              <a:spcAft>
                <a:spcPts val="0"/>
              </a:spcAft>
              <a:buFont typeface="Arial" panose="020B0604020202020204" pitchFamily="34" charset="0"/>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Footer Placeholder 1">
            <a:extLst>
              <a:ext uri="{FF2B5EF4-FFF2-40B4-BE49-F238E27FC236}">
                <a16:creationId xmlns:a16="http://schemas.microsoft.com/office/drawing/2014/main" id="{EC3AD13A-778C-0B94-E890-F60B86ABB584}"/>
              </a:ext>
            </a:extLst>
          </p:cNvPr>
          <p:cNvSpPr>
            <a:spLocks noGrp="1"/>
          </p:cNvSpPr>
          <p:nvPr>
            <p:ph type="ftr" sz="quarter" idx="29"/>
          </p:nvPr>
        </p:nvSpPr>
        <p:spPr>
          <a:xfrm>
            <a:off x="173736" y="6254496"/>
            <a:ext cx="4114800" cy="365125"/>
          </a:xfrm>
          <a:prstGeom prst="rect">
            <a:avLst/>
          </a:prstGeom>
        </p:spPr>
        <p:txBody>
          <a:bodyPr/>
          <a:lstStyle>
            <a:lvl1pPr>
              <a:defRPr>
                <a:solidFill>
                  <a:schemeClr val="bg1"/>
                </a:solidFill>
              </a:defRPr>
            </a:lvl1pPr>
          </a:lstStyle>
          <a:p>
            <a:endParaRPr lang="en-US" dirty="0"/>
          </a:p>
        </p:txBody>
      </p:sp>
      <p:sp>
        <p:nvSpPr>
          <p:cNvPr id="3" name="Slide Number Placeholder 2">
            <a:extLst>
              <a:ext uri="{FF2B5EF4-FFF2-40B4-BE49-F238E27FC236}">
                <a16:creationId xmlns:a16="http://schemas.microsoft.com/office/drawing/2014/main" id="{2434822A-F2F6-6134-01C8-6CB9A884CDD6}"/>
              </a:ext>
            </a:extLst>
          </p:cNvPr>
          <p:cNvSpPr>
            <a:spLocks noGrp="1"/>
          </p:cNvSpPr>
          <p:nvPr>
            <p:ph type="sldNum" sz="quarter" idx="30"/>
          </p:nvPr>
        </p:nvSpPr>
        <p:spPr/>
        <p:txBody>
          <a:bodyPr/>
          <a:lstStyle>
            <a:lvl1pPr>
              <a:defRPr>
                <a:solidFill>
                  <a:schemeClr val="bg1"/>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944710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22960" y="822960"/>
            <a:ext cx="6126480" cy="192024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7242048" y="822960"/>
            <a:ext cx="4069080" cy="1901952"/>
          </a:xfrm>
        </p:spPr>
        <p:txBody>
          <a:bodyPr/>
          <a:lstStyle>
            <a:lvl1pPr marL="0" indent="0">
              <a:lnSpc>
                <a:spcPct val="150000"/>
              </a:lnSpc>
              <a:spcBef>
                <a:spcPts val="0"/>
              </a:spcBef>
              <a:spcAft>
                <a:spcPts val="600"/>
              </a:spcAft>
              <a:buNone/>
              <a:defRPr sz="1800">
                <a:solidFill>
                  <a:schemeClr val="bg1"/>
                </a:solidFill>
              </a:defRPr>
            </a:lvl1pPr>
            <a:lvl2pPr marL="283464">
              <a:defRPr sz="1600">
                <a:solidFill>
                  <a:schemeClr val="bg1"/>
                </a:solidFill>
              </a:defRPr>
            </a:lvl2pPr>
            <a:lvl3pPr marL="566928">
              <a:defRPr sz="1400">
                <a:solidFill>
                  <a:schemeClr val="bg1"/>
                </a:solidFill>
              </a:defRPr>
            </a:lvl3pPr>
            <a:lvl4pPr marL="859536">
              <a:defRPr sz="1200">
                <a:solidFill>
                  <a:schemeClr val="bg1"/>
                </a:solidFill>
              </a:defRPr>
            </a:lvl4pPr>
            <a:lvl5pPr marL="1152144">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Picture Placeholder 8">
            <a:extLst>
              <a:ext uri="{FF2B5EF4-FFF2-40B4-BE49-F238E27FC236}">
                <a16:creationId xmlns:a16="http://schemas.microsoft.com/office/drawing/2014/main" id="{CFC01E54-865D-1B08-43CC-2D0128CECDAE}"/>
              </a:ext>
            </a:extLst>
          </p:cNvPr>
          <p:cNvSpPr>
            <a:spLocks noGrp="1"/>
          </p:cNvSpPr>
          <p:nvPr>
            <p:ph type="pic" sz="quarter" idx="10"/>
          </p:nvPr>
        </p:nvSpPr>
        <p:spPr>
          <a:xfrm>
            <a:off x="0" y="3557016"/>
            <a:ext cx="12192000" cy="3300984"/>
          </a:xfrm>
          <a:solidFill>
            <a:schemeClr val="accent4">
              <a:lumMod val="75000"/>
            </a:schemeClr>
          </a:solidFill>
        </p:spPr>
        <p:txBody>
          <a:bodyPr anchor="ctr"/>
          <a:lstStyle>
            <a:lvl1pPr marL="0" indent="0" algn="ctr">
              <a:buNone/>
              <a:defRPr>
                <a:solidFill>
                  <a:schemeClr val="bg1"/>
                </a:solidFill>
              </a:defRPr>
            </a:lvl1pPr>
          </a:lstStyle>
          <a:p>
            <a:r>
              <a:rPr lang="en-GB"/>
              <a:t>Click icon to add picture</a:t>
            </a:r>
            <a:endParaRPr lang="en-US" dirty="0"/>
          </a:p>
        </p:txBody>
      </p:sp>
      <p:sp>
        <p:nvSpPr>
          <p:cNvPr id="2" name="Footer Placeholder 1">
            <a:extLst>
              <a:ext uri="{FF2B5EF4-FFF2-40B4-BE49-F238E27FC236}">
                <a16:creationId xmlns:a16="http://schemas.microsoft.com/office/drawing/2014/main" id="{72422ED3-8684-C41B-4675-BBDC2C8E5B5B}"/>
              </a:ext>
            </a:extLst>
          </p:cNvPr>
          <p:cNvSpPr>
            <a:spLocks noGrp="1"/>
          </p:cNvSpPr>
          <p:nvPr>
            <p:ph type="ftr" sz="quarter" idx="13"/>
          </p:nvPr>
        </p:nvSpPr>
        <p:spPr>
          <a:xfrm>
            <a:off x="173736" y="6254496"/>
            <a:ext cx="4114800" cy="365125"/>
          </a:xfrm>
          <a:prstGeom prst="rect">
            <a:avLst/>
          </a:prstGeom>
        </p:spPr>
        <p:txBody>
          <a:bodyPr/>
          <a:lstStyle>
            <a:lvl1pPr>
              <a:defRPr>
                <a:solidFill>
                  <a:schemeClr val="bg1">
                    <a:alpha val="78000"/>
                  </a:schemeClr>
                </a:solidFill>
              </a:defRPr>
            </a:lvl1pPr>
          </a:lstStyle>
          <a:p>
            <a:endParaRPr lang="en-US" dirty="0"/>
          </a:p>
        </p:txBody>
      </p:sp>
      <p:sp>
        <p:nvSpPr>
          <p:cNvPr id="9" name="Slide Number Placeholder 8">
            <a:extLst>
              <a:ext uri="{FF2B5EF4-FFF2-40B4-BE49-F238E27FC236}">
                <a16:creationId xmlns:a16="http://schemas.microsoft.com/office/drawing/2014/main" id="{F9CE6B05-7A34-DD4C-91AD-29F26B6F9CF5}"/>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126236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822960" y="822960"/>
            <a:ext cx="4389120" cy="192024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9" name="Content Placeholder 5">
            <a:extLst>
              <a:ext uri="{FF2B5EF4-FFF2-40B4-BE49-F238E27FC236}">
                <a16:creationId xmlns:a16="http://schemas.microsoft.com/office/drawing/2014/main" id="{380C9AC2-080F-B7EB-E5D9-98A11923C160}"/>
              </a:ext>
            </a:extLst>
          </p:cNvPr>
          <p:cNvSpPr>
            <a:spLocks noGrp="1"/>
          </p:cNvSpPr>
          <p:nvPr>
            <p:ph sz="quarter" idx="14"/>
          </p:nvPr>
        </p:nvSpPr>
        <p:spPr>
          <a:xfrm>
            <a:off x="822960" y="3529584"/>
            <a:ext cx="4389120" cy="2350008"/>
          </a:xfrm>
        </p:spPr>
        <p:txBody>
          <a:bodyPr/>
          <a:lstStyle>
            <a:lvl1pPr marL="285750" indent="-285750">
              <a:lnSpc>
                <a:spcPts val="2500"/>
              </a:lnSpc>
              <a:spcBef>
                <a:spcPts val="0"/>
              </a:spcBef>
              <a:spcAft>
                <a:spcPts val="1000"/>
              </a:spcAft>
              <a:buFont typeface="Arial" panose="020B0604020202020204" pitchFamily="34" charset="0"/>
              <a:buChar cha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Picture Placeholder 16">
            <a:extLst>
              <a:ext uri="{FF2B5EF4-FFF2-40B4-BE49-F238E27FC236}">
                <a16:creationId xmlns:a16="http://schemas.microsoft.com/office/drawing/2014/main" id="{A6C9DAC2-F86A-0D7B-2EA8-DAE9CF8E03B5}"/>
              </a:ext>
            </a:extLst>
          </p:cNvPr>
          <p:cNvSpPr>
            <a:spLocks noGrp="1"/>
          </p:cNvSpPr>
          <p:nvPr>
            <p:ph type="pic" sz="quarter" idx="13"/>
          </p:nvPr>
        </p:nvSpPr>
        <p:spPr>
          <a:xfrm>
            <a:off x="5690616" y="0"/>
            <a:ext cx="6501384" cy="6857999"/>
          </a:xfrm>
          <a:noFill/>
        </p:spPr>
        <p:txBody>
          <a:bodyPr anchor="t"/>
          <a:lstStyle>
            <a:lvl1pPr marL="0" indent="0" algn="ctr">
              <a:buNone/>
              <a:defRPr>
                <a:solidFill>
                  <a:schemeClr val="bg1"/>
                </a:solidFill>
              </a:defRPr>
            </a:lvl1pPr>
          </a:lstStyle>
          <a:p>
            <a:r>
              <a:rPr lang="en-GB" noProof="0"/>
              <a:t>Click icon to add picture</a:t>
            </a:r>
            <a:endParaRPr lang="en-US" noProof="0" dirty="0"/>
          </a:p>
        </p:txBody>
      </p:sp>
      <p:sp>
        <p:nvSpPr>
          <p:cNvPr id="7" name="Footer Placeholder 6">
            <a:extLst>
              <a:ext uri="{FF2B5EF4-FFF2-40B4-BE49-F238E27FC236}">
                <a16:creationId xmlns:a16="http://schemas.microsoft.com/office/drawing/2014/main" id="{B5DF0DBE-FBE3-E653-13B1-8A27023E2F1E}"/>
              </a:ext>
            </a:extLst>
          </p:cNvPr>
          <p:cNvSpPr>
            <a:spLocks noGrp="1"/>
          </p:cNvSpPr>
          <p:nvPr>
            <p:ph type="ftr" sz="quarter" idx="11"/>
          </p:nvPr>
        </p:nvSpPr>
        <p:spPr>
          <a:xfrm>
            <a:off x="173736" y="6254496"/>
            <a:ext cx="4114800" cy="365125"/>
          </a:xfrm>
          <a:prstGeom prst="rect">
            <a:avLst/>
          </a:prstGeom>
        </p:spPr>
        <p:txBody>
          <a:bodyPr/>
          <a:lstStyle>
            <a:lvl1pPr>
              <a:defRPr>
                <a:solidFill>
                  <a:schemeClr val="bg1">
                    <a:alpha val="78000"/>
                  </a:schemeClr>
                </a:solidFill>
              </a:defRPr>
            </a:lvl1pPr>
          </a:lstStyle>
          <a:p>
            <a:endParaRPr lang="en-US" dirty="0"/>
          </a:p>
        </p:txBody>
      </p:sp>
      <p:sp>
        <p:nvSpPr>
          <p:cNvPr id="8" name="Slide Number Placeholder 7">
            <a:extLst>
              <a:ext uri="{FF2B5EF4-FFF2-40B4-BE49-F238E27FC236}">
                <a16:creationId xmlns:a16="http://schemas.microsoft.com/office/drawing/2014/main" id="{4339096C-E86B-C5A9-1F2F-E4FD0552DEF8}"/>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317380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647C7-955C-FC73-3737-298D139F209D}"/>
              </a:ext>
            </a:extLst>
          </p:cNvPr>
          <p:cNvSpPr>
            <a:spLocks noGrp="1"/>
          </p:cNvSpPr>
          <p:nvPr>
            <p:ph type="title"/>
          </p:nvPr>
        </p:nvSpPr>
        <p:spPr>
          <a:xfrm>
            <a:off x="822960" y="822960"/>
            <a:ext cx="4754880" cy="4114800"/>
          </a:xfrm>
          <a:prstGeom prst="rect">
            <a:avLst/>
          </a:prstGeom>
        </p:spPr>
        <p:txBody>
          <a:bodyPr anchor="b">
            <a:noAutofit/>
          </a:bodyPr>
          <a:lstStyle>
            <a:lvl1pPr algn="r">
              <a:lnSpc>
                <a:spcPct val="100000"/>
              </a:lnSpc>
              <a:defRPr sz="5400" b="1">
                <a:solidFill>
                  <a:schemeClr val="bg1"/>
                </a:solidFill>
                <a:latin typeface="+mj-lt"/>
              </a:defRPr>
            </a:lvl1p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822960" y="5175504"/>
            <a:ext cx="4754880" cy="914400"/>
          </a:xfrm>
        </p:spPr>
        <p:txBody>
          <a:bodyPr/>
          <a:lstStyle>
            <a:lvl1pPr marL="0" indent="0" algn="r">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6096000" y="0"/>
            <a:ext cx="6096000" cy="6858000"/>
          </a:xfrm>
          <a:solidFill>
            <a:schemeClr val="bg1">
              <a:lumMod val="95000"/>
            </a:schemeClr>
          </a:solidFill>
        </p:spPr>
        <p:txBody>
          <a:bodyPr anchor="t"/>
          <a:lstStyle>
            <a:lvl1pPr marL="0" indent="0" algn="ctr">
              <a:buNone/>
              <a:defRPr/>
            </a:lvl1pPr>
          </a:lstStyle>
          <a:p>
            <a:r>
              <a:rPr lang="en-GB"/>
              <a:t>Click icon to add picture</a:t>
            </a:r>
            <a:endParaRPr lang="en-US" dirty="0"/>
          </a:p>
        </p:txBody>
      </p:sp>
    </p:spTree>
    <p:extLst>
      <p:ext uri="{BB962C8B-B14F-4D97-AF65-F5344CB8AC3E}">
        <p14:creationId xmlns:p14="http://schemas.microsoft.com/office/powerpoint/2010/main" val="2925168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577E-706F-A37B-4229-35D618DD2969}"/>
              </a:ext>
            </a:extLst>
          </p:cNvPr>
          <p:cNvSpPr>
            <a:spLocks noGrp="1"/>
          </p:cNvSpPr>
          <p:nvPr>
            <p:ph type="title" hasCustomPrompt="1"/>
          </p:nvPr>
        </p:nvSpPr>
        <p:spPr>
          <a:xfrm>
            <a:off x="822960" y="822960"/>
            <a:ext cx="4937760" cy="192024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4" name="Content Placeholder 3">
            <a:extLst>
              <a:ext uri="{FF2B5EF4-FFF2-40B4-BE49-F238E27FC236}">
                <a16:creationId xmlns:a16="http://schemas.microsoft.com/office/drawing/2014/main" id="{A915BFF6-ADF4-B12B-F366-E1E7F245C3B3}"/>
              </a:ext>
            </a:extLst>
          </p:cNvPr>
          <p:cNvSpPr>
            <a:spLocks noGrp="1"/>
          </p:cNvSpPr>
          <p:nvPr>
            <p:ph sz="half" idx="2"/>
          </p:nvPr>
        </p:nvSpPr>
        <p:spPr>
          <a:xfrm>
            <a:off x="6263640" y="822960"/>
            <a:ext cx="5111496" cy="3566160"/>
          </a:xfrm>
        </p:spPr>
        <p:txBody>
          <a:bodyPr/>
          <a:lstStyle>
            <a:lvl1pPr marL="283464" indent="-283464">
              <a:defRPr sz="1800">
                <a:solidFill>
                  <a:schemeClr val="bg1"/>
                </a:solidFill>
              </a:defRPr>
            </a:lvl1pPr>
            <a:lvl2pPr indent="-283464">
              <a:defRPr sz="1600">
                <a:solidFill>
                  <a:schemeClr val="bg1"/>
                </a:solidFill>
              </a:defRPr>
            </a:lvl2pPr>
            <a:lvl3pPr indent="-283464">
              <a:defRPr sz="1400">
                <a:solidFill>
                  <a:schemeClr val="bg1"/>
                </a:solidFill>
              </a:defRPr>
            </a:lvl3pPr>
            <a:lvl4pPr indent="-283464">
              <a:defRPr sz="1400">
                <a:solidFill>
                  <a:schemeClr val="bg1"/>
                </a:solidFill>
              </a:defRPr>
            </a:lvl4pPr>
            <a:lvl5pPr indent="-283464">
              <a:defRPr sz="14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Picture Placeholder 16">
            <a:extLst>
              <a:ext uri="{FF2B5EF4-FFF2-40B4-BE49-F238E27FC236}">
                <a16:creationId xmlns:a16="http://schemas.microsoft.com/office/drawing/2014/main" id="{6EAC12B0-20CC-C7DC-2FB8-1B9FE9CCFCCB}"/>
              </a:ext>
            </a:extLst>
          </p:cNvPr>
          <p:cNvSpPr>
            <a:spLocks noGrp="1"/>
          </p:cNvSpPr>
          <p:nvPr>
            <p:ph type="pic" sz="quarter" idx="14"/>
          </p:nvPr>
        </p:nvSpPr>
        <p:spPr>
          <a:xfrm>
            <a:off x="1" y="4471416"/>
            <a:ext cx="12192000" cy="2386584"/>
          </a:xfrm>
          <a:noFill/>
        </p:spPr>
        <p:txBody>
          <a:bodyPr anchor="t"/>
          <a:lstStyle>
            <a:lvl1pPr marL="0" indent="0" algn="ctr">
              <a:buNone/>
              <a:defRPr>
                <a:solidFill>
                  <a:schemeClr val="bg1"/>
                </a:solidFill>
              </a:defRPr>
            </a:lvl1pPr>
          </a:lstStyle>
          <a:p>
            <a:r>
              <a:rPr lang="en-GB" noProof="0"/>
              <a:t>Click icon to add picture</a:t>
            </a:r>
            <a:endParaRPr lang="en-US" noProof="0" dirty="0"/>
          </a:p>
        </p:txBody>
      </p:sp>
      <p:sp>
        <p:nvSpPr>
          <p:cNvPr id="14" name="Footer Placeholder 13">
            <a:extLst>
              <a:ext uri="{FF2B5EF4-FFF2-40B4-BE49-F238E27FC236}">
                <a16:creationId xmlns:a16="http://schemas.microsoft.com/office/drawing/2014/main" id="{C78AC046-3CF2-802F-750B-B70D9B89A33E}"/>
              </a:ext>
            </a:extLst>
          </p:cNvPr>
          <p:cNvSpPr>
            <a:spLocks noGrp="1"/>
          </p:cNvSpPr>
          <p:nvPr>
            <p:ph type="ftr" sz="quarter" idx="12"/>
          </p:nvPr>
        </p:nvSpPr>
        <p:spPr>
          <a:xfrm>
            <a:off x="173736" y="6254496"/>
            <a:ext cx="4114800" cy="365125"/>
          </a:xfrm>
          <a:prstGeom prst="rect">
            <a:avLst/>
          </a:prstGeom>
        </p:spPr>
        <p:txBody>
          <a:bodyPr/>
          <a:lstStyle>
            <a:lvl1pPr>
              <a:defRPr>
                <a:solidFill>
                  <a:schemeClr val="bg1">
                    <a:alpha val="78000"/>
                  </a:schemeClr>
                </a:solidFill>
              </a:defRPr>
            </a:lvl1pPr>
          </a:lstStyle>
          <a:p>
            <a:endParaRPr lang="en-US" dirty="0"/>
          </a:p>
        </p:txBody>
      </p:sp>
      <p:sp>
        <p:nvSpPr>
          <p:cNvPr id="15" name="Slide Number Placeholder 14">
            <a:extLst>
              <a:ext uri="{FF2B5EF4-FFF2-40B4-BE49-F238E27FC236}">
                <a16:creationId xmlns:a16="http://schemas.microsoft.com/office/drawing/2014/main" id="{E9B26AA9-8344-BF2E-82C8-AF9EDF269B92}"/>
              </a:ext>
            </a:extLst>
          </p:cNvPr>
          <p:cNvSpPr>
            <a:spLocks noGrp="1"/>
          </p:cNvSpPr>
          <p:nvPr>
            <p:ph type="sldNum" sz="quarter" idx="13"/>
          </p:nvPr>
        </p:nvSpPr>
        <p:spPr/>
        <p:txBody>
          <a:bodyPr/>
          <a:lstStyle>
            <a:lvl1pPr>
              <a:defRPr>
                <a:solidFill>
                  <a:schemeClr val="bg1"/>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920933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6675120" y="822960"/>
            <a:ext cx="4754880" cy="4114800"/>
          </a:xfrm>
          <a:prstGeom prst="rect">
            <a:avLst/>
          </a:prstGeom>
        </p:spPr>
        <p:txBody>
          <a:bodyPr anchor="b">
            <a:normAutofit/>
          </a:bodyPr>
          <a:lstStyle>
            <a:lvl1pPr>
              <a:defRPr sz="5400" b="1">
                <a:solidFill>
                  <a:schemeClr val="bg1"/>
                </a:solidFill>
                <a:latin typeface="+mj-lt"/>
              </a:defRPr>
            </a:lvl1pPr>
          </a:lstStyle>
          <a:p>
            <a:r>
              <a:rPr lang="en-US" dirty="0"/>
              <a:t>click to edit master title style</a:t>
            </a:r>
          </a:p>
        </p:txBody>
      </p:sp>
      <p:sp>
        <p:nvSpPr>
          <p:cNvPr id="2" name="Picture Placeholder 16">
            <a:extLst>
              <a:ext uri="{FF2B5EF4-FFF2-40B4-BE49-F238E27FC236}">
                <a16:creationId xmlns:a16="http://schemas.microsoft.com/office/drawing/2014/main" id="{A6C9DAC2-F86A-0D7B-2EA8-DAE9CF8E03B5}"/>
              </a:ext>
            </a:extLst>
          </p:cNvPr>
          <p:cNvSpPr>
            <a:spLocks noGrp="1"/>
          </p:cNvSpPr>
          <p:nvPr>
            <p:ph type="pic" sz="quarter" idx="13"/>
          </p:nvPr>
        </p:nvSpPr>
        <p:spPr>
          <a:xfrm>
            <a:off x="0" y="0"/>
            <a:ext cx="6099048" cy="6857999"/>
          </a:xfrm>
          <a:solidFill>
            <a:schemeClr val="bg1">
              <a:lumMod val="95000"/>
            </a:schemeClr>
          </a:solidFill>
        </p:spPr>
        <p:txBody>
          <a:bodyPr anchor="t"/>
          <a:lstStyle>
            <a:lvl1pPr marL="0" indent="0" algn="ctr">
              <a:buNone/>
              <a:defRPr>
                <a:solidFill>
                  <a:schemeClr val="tx1"/>
                </a:solidFill>
              </a:defRPr>
            </a:lvl1pPr>
          </a:lstStyle>
          <a:p>
            <a:r>
              <a:rPr lang="en-GB" noProof="0"/>
              <a:t>Click icon to add picture</a:t>
            </a:r>
            <a:endParaRPr lang="en-US" noProof="0" dirty="0"/>
          </a:p>
        </p:txBody>
      </p:sp>
      <p:sp>
        <p:nvSpPr>
          <p:cNvPr id="3" name="Text Placeholder 2">
            <a:extLst>
              <a:ext uri="{FF2B5EF4-FFF2-40B4-BE49-F238E27FC236}">
                <a16:creationId xmlns:a16="http://schemas.microsoft.com/office/drawing/2014/main" id="{D248F38D-10C4-434A-0F9B-619CCAB674D3}"/>
              </a:ext>
            </a:extLst>
          </p:cNvPr>
          <p:cNvSpPr>
            <a:spLocks noGrp="1"/>
          </p:cNvSpPr>
          <p:nvPr>
            <p:ph type="body" idx="1"/>
          </p:nvPr>
        </p:nvSpPr>
        <p:spPr>
          <a:xfrm>
            <a:off x="6675120" y="5175504"/>
            <a:ext cx="4754880" cy="914400"/>
          </a:xfrm>
        </p:spPr>
        <p:txBody>
          <a:bodyPr/>
          <a:lstStyle>
            <a:lvl1pPr marL="0" indent="0" algn="l">
              <a:buFont typeface="Arial" panose="020B0604020202020204" pitchFamily="34" charset="0"/>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73350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E9B473-9612-90C4-92F3-3DAB99570ABE}"/>
              </a:ext>
            </a:extLst>
          </p:cNvPr>
          <p:cNvSpPr>
            <a:spLocks noGrp="1"/>
          </p:cNvSpPr>
          <p:nvPr>
            <p:ph type="title" hasCustomPrompt="1"/>
          </p:nvPr>
        </p:nvSpPr>
        <p:spPr>
          <a:xfrm>
            <a:off x="822960" y="822960"/>
            <a:ext cx="4023360" cy="192024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822960" y="3529584"/>
            <a:ext cx="4023360" cy="1920240"/>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2">
            <a:extLst>
              <a:ext uri="{FF2B5EF4-FFF2-40B4-BE49-F238E27FC236}">
                <a16:creationId xmlns:a16="http://schemas.microsoft.com/office/drawing/2014/main" id="{E59FE3EB-4655-2339-C82A-C74B21F76556}"/>
              </a:ext>
            </a:extLst>
          </p:cNvPr>
          <p:cNvSpPr>
            <a:spLocks noGrp="1"/>
          </p:cNvSpPr>
          <p:nvPr>
            <p:ph idx="15"/>
          </p:nvPr>
        </p:nvSpPr>
        <p:spPr>
          <a:xfrm>
            <a:off x="5486400" y="822960"/>
            <a:ext cx="5861304" cy="4846320"/>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Picture Placeholder 9">
            <a:extLst>
              <a:ext uri="{FF2B5EF4-FFF2-40B4-BE49-F238E27FC236}">
                <a16:creationId xmlns:a16="http://schemas.microsoft.com/office/drawing/2014/main" id="{E24F3A78-F067-8639-9E61-32AE80986E08}"/>
              </a:ext>
            </a:extLst>
          </p:cNvPr>
          <p:cNvSpPr>
            <a:spLocks noGrp="1"/>
          </p:cNvSpPr>
          <p:nvPr>
            <p:ph type="pic" sz="quarter" idx="12"/>
          </p:nvPr>
        </p:nvSpPr>
        <p:spPr>
          <a:xfrm>
            <a:off x="0" y="6007608"/>
            <a:ext cx="12192000" cy="850392"/>
          </a:xfrm>
          <a:prstGeom prst="rect">
            <a:avLst/>
          </a:prstGeom>
          <a:solidFill>
            <a:schemeClr val="accent1">
              <a:lumMod val="75000"/>
            </a:schemeClr>
          </a:solidFill>
        </p:spPr>
        <p:txBody>
          <a:bodyPr wrap="square">
            <a:noAutofit/>
          </a:bodyPr>
          <a:lstStyle>
            <a:lvl1pPr marL="0" indent="0" algn="l">
              <a:buNone/>
              <a:defRPr/>
            </a:lvl1pPr>
          </a:lstStyle>
          <a:p>
            <a:r>
              <a:rPr lang="en-GB"/>
              <a:t>Click icon to add picture</a:t>
            </a:r>
            <a:endParaRPr lang="en-US" dirty="0"/>
          </a:p>
        </p:txBody>
      </p:sp>
      <p:sp>
        <p:nvSpPr>
          <p:cNvPr id="2" name="Footer Placeholder 1">
            <a:extLst>
              <a:ext uri="{FF2B5EF4-FFF2-40B4-BE49-F238E27FC236}">
                <a16:creationId xmlns:a16="http://schemas.microsoft.com/office/drawing/2014/main" id="{FFD9871F-9716-E693-46E0-C82668C233AA}"/>
              </a:ext>
            </a:extLst>
          </p:cNvPr>
          <p:cNvSpPr>
            <a:spLocks noGrp="1"/>
          </p:cNvSpPr>
          <p:nvPr>
            <p:ph type="ftr" sz="quarter" idx="13"/>
          </p:nvPr>
        </p:nvSpPr>
        <p:spPr>
          <a:xfrm>
            <a:off x="173736" y="6276547"/>
            <a:ext cx="4114800" cy="365125"/>
          </a:xfrm>
          <a:prstGeom prst="rect">
            <a:avLst/>
          </a:prstGeom>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33B6AA57-B313-9EB7-BDE7-E6B64F9104E4}"/>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12692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6812280" y="822960"/>
            <a:ext cx="4663440" cy="192024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0" y="0"/>
            <a:ext cx="6108192" cy="6858000"/>
          </a:xfrm>
          <a:solidFill>
            <a:schemeClr val="bg1">
              <a:lumMod val="95000"/>
            </a:schemeClr>
          </a:solidFill>
        </p:spPr>
        <p:txBody>
          <a:bodyPr anchor="ctr"/>
          <a:lstStyle>
            <a:lvl1pPr marL="0" indent="0" algn="ctr">
              <a:buNone/>
              <a:defRPr/>
            </a:lvl1pPr>
          </a:lstStyle>
          <a:p>
            <a:r>
              <a:rPr lang="en-GB"/>
              <a:t>Click icon to add picture</a:t>
            </a:r>
            <a:endParaRPr lang="en-US" dirty="0"/>
          </a:p>
        </p:txBody>
      </p:sp>
      <p:sp>
        <p:nvSpPr>
          <p:cNvPr id="5" name="Content Placeholder 5">
            <a:extLst>
              <a:ext uri="{FF2B5EF4-FFF2-40B4-BE49-F238E27FC236}">
                <a16:creationId xmlns:a16="http://schemas.microsoft.com/office/drawing/2014/main" id="{71B91E2B-214A-27EB-DD9A-E9FF3D8BFBD7}"/>
              </a:ext>
            </a:extLst>
          </p:cNvPr>
          <p:cNvSpPr>
            <a:spLocks noGrp="1"/>
          </p:cNvSpPr>
          <p:nvPr>
            <p:ph sz="quarter" idx="14"/>
          </p:nvPr>
        </p:nvSpPr>
        <p:spPr>
          <a:xfrm>
            <a:off x="6812280" y="3529584"/>
            <a:ext cx="4663440" cy="2350008"/>
          </a:xfrm>
        </p:spPr>
        <p:txBody>
          <a:bodyPr/>
          <a:lstStyle>
            <a:lvl1pPr marL="285750" indent="-285750">
              <a:lnSpc>
                <a:spcPct val="90000"/>
              </a:lnSpc>
              <a:spcBef>
                <a:spcPts val="1000"/>
              </a:spcBef>
              <a:spcAft>
                <a:spcPts val="0"/>
              </a:spcAft>
              <a:buFont typeface="Arial" panose="020B0604020202020204" pitchFamily="34" charset="0"/>
              <a:buChar cha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Footer Placeholder 1">
            <a:extLst>
              <a:ext uri="{FF2B5EF4-FFF2-40B4-BE49-F238E27FC236}">
                <a16:creationId xmlns:a16="http://schemas.microsoft.com/office/drawing/2014/main" id="{CD0CFB59-AAC5-2429-8ABD-5C7810D2FE83}"/>
              </a:ext>
            </a:extLst>
          </p:cNvPr>
          <p:cNvSpPr>
            <a:spLocks noGrp="1"/>
          </p:cNvSpPr>
          <p:nvPr>
            <p:ph type="ftr" sz="quarter" idx="11"/>
          </p:nvPr>
        </p:nvSpPr>
        <p:spPr>
          <a:xfrm>
            <a:off x="6812280" y="6254496"/>
            <a:ext cx="4114800" cy="365125"/>
          </a:xfrm>
          <a:prstGeom prst="rect">
            <a:avLst/>
          </a:prstGeom>
        </p:spPr>
        <p:txBody>
          <a:bodyPr/>
          <a:lstStyle>
            <a:lvl1pPr>
              <a:defRPr>
                <a:solidFill>
                  <a:schemeClr val="bg1">
                    <a:alpha val="78000"/>
                  </a:schemeClr>
                </a:solidFill>
              </a:defRPr>
            </a:lvl1pPr>
          </a:lstStyle>
          <a:p>
            <a:endParaRPr lang="en-US" dirty="0"/>
          </a:p>
        </p:txBody>
      </p:sp>
      <p:sp>
        <p:nvSpPr>
          <p:cNvPr id="6" name="Slide Number Placeholder 5">
            <a:extLst>
              <a:ext uri="{FF2B5EF4-FFF2-40B4-BE49-F238E27FC236}">
                <a16:creationId xmlns:a16="http://schemas.microsoft.com/office/drawing/2014/main" id="{A4BBF308-C3AC-92A2-F532-FF8180F43036}"/>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56527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22960" y="1097280"/>
            <a:ext cx="10515600" cy="164592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23150"/>
            <a:ext cx="12192000" cy="667512"/>
          </a:xfrm>
          <a:solidFill>
            <a:schemeClr val="accent1">
              <a:lumMod val="75000"/>
            </a:schemeClr>
          </a:solidFill>
        </p:spPr>
        <p:txBody>
          <a:bodyPr/>
          <a:lstStyle>
            <a:lvl1pPr marL="0" indent="0" algn="l">
              <a:buNone/>
              <a:defRPr sz="2000">
                <a:solidFill>
                  <a:schemeClr val="bg1"/>
                </a:solidFill>
              </a:defRPr>
            </a:lvl1pPr>
          </a:lstStyle>
          <a:p>
            <a:r>
              <a:rPr lang="en-GB"/>
              <a:t>Click icon to add picture</a:t>
            </a:r>
            <a:endParaRPr lang="en-US" dirty="0"/>
          </a:p>
        </p:txBody>
      </p:sp>
      <p:sp>
        <p:nvSpPr>
          <p:cNvPr id="19" name="Content Placeholder 2">
            <a:extLst>
              <a:ext uri="{FF2B5EF4-FFF2-40B4-BE49-F238E27FC236}">
                <a16:creationId xmlns:a16="http://schemas.microsoft.com/office/drawing/2014/main" id="{EDED7F42-DE45-0982-D0EE-36467303760D}"/>
              </a:ext>
            </a:extLst>
          </p:cNvPr>
          <p:cNvSpPr>
            <a:spLocks noGrp="1"/>
          </p:cNvSpPr>
          <p:nvPr>
            <p:ph idx="1"/>
          </p:nvPr>
        </p:nvSpPr>
        <p:spPr>
          <a:xfrm>
            <a:off x="822960" y="3529584"/>
            <a:ext cx="4937760" cy="2103120"/>
          </a:xfrm>
        </p:spPr>
        <p:txBody>
          <a:bodyPr/>
          <a:lstStyle>
            <a:lvl1pPr marL="0" indent="0">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7" name="Content Placeholder 5">
            <a:extLst>
              <a:ext uri="{FF2B5EF4-FFF2-40B4-BE49-F238E27FC236}">
                <a16:creationId xmlns:a16="http://schemas.microsoft.com/office/drawing/2014/main" id="{6B366AA0-2DAB-8B01-E9CA-4EFD01184AB1}"/>
              </a:ext>
            </a:extLst>
          </p:cNvPr>
          <p:cNvSpPr>
            <a:spLocks noGrp="1"/>
          </p:cNvSpPr>
          <p:nvPr>
            <p:ph sz="quarter" idx="14"/>
          </p:nvPr>
        </p:nvSpPr>
        <p:spPr>
          <a:xfrm>
            <a:off x="6400800" y="3529584"/>
            <a:ext cx="4937760" cy="2103120"/>
          </a:xfrm>
        </p:spPr>
        <p:txBody>
          <a:bodyPr/>
          <a:lstStyle>
            <a:lvl1pPr marL="0" indent="0">
              <a:lnSpc>
                <a:spcPct val="90000"/>
              </a:lnSpc>
              <a:spcBef>
                <a:spcPts val="1000"/>
              </a:spcBef>
              <a:spcAft>
                <a:spcPts val="0"/>
              </a:spcAft>
              <a:buFont typeface="Arial" panose="020B0604020202020204" pitchFamily="34" charset="0"/>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Footer Placeholder 1">
            <a:extLst>
              <a:ext uri="{FF2B5EF4-FFF2-40B4-BE49-F238E27FC236}">
                <a16:creationId xmlns:a16="http://schemas.microsoft.com/office/drawing/2014/main" id="{EC3AD13A-778C-0B94-E890-F60B86ABB584}"/>
              </a:ext>
            </a:extLst>
          </p:cNvPr>
          <p:cNvSpPr>
            <a:spLocks noGrp="1"/>
          </p:cNvSpPr>
          <p:nvPr>
            <p:ph type="ftr" sz="quarter" idx="29"/>
          </p:nvPr>
        </p:nvSpPr>
        <p:spPr>
          <a:xfrm>
            <a:off x="173736" y="6254496"/>
            <a:ext cx="4114800" cy="365125"/>
          </a:xfrm>
          <a:prstGeom prst="rect">
            <a:avLst/>
          </a:prstGeom>
        </p:spPr>
        <p:txBody>
          <a:bodyPr/>
          <a:lstStyle>
            <a:lvl1pPr>
              <a:defRPr>
                <a:solidFill>
                  <a:schemeClr val="bg1"/>
                </a:solidFill>
              </a:defRPr>
            </a:lvl1pPr>
          </a:lstStyle>
          <a:p>
            <a:endParaRPr lang="en-US" dirty="0"/>
          </a:p>
        </p:txBody>
      </p:sp>
      <p:sp>
        <p:nvSpPr>
          <p:cNvPr id="3" name="Slide Number Placeholder 2">
            <a:extLst>
              <a:ext uri="{FF2B5EF4-FFF2-40B4-BE49-F238E27FC236}">
                <a16:creationId xmlns:a16="http://schemas.microsoft.com/office/drawing/2014/main" id="{2434822A-F2F6-6134-01C8-6CB9A884CDD6}"/>
              </a:ext>
            </a:extLst>
          </p:cNvPr>
          <p:cNvSpPr>
            <a:spLocks noGrp="1"/>
          </p:cNvSpPr>
          <p:nvPr>
            <p:ph type="sldNum" sz="quarter" idx="30"/>
          </p:nvPr>
        </p:nvSpPr>
        <p:spPr/>
        <p:txBody>
          <a:bodyPr/>
          <a:lstStyle>
            <a:lvl1pPr>
              <a:defRPr>
                <a:solidFill>
                  <a:schemeClr val="bg1"/>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4136719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22960" y="1097280"/>
            <a:ext cx="10424160" cy="164592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0"/>
            <a:ext cx="12192000" cy="658368"/>
          </a:xfrm>
          <a:solidFill>
            <a:schemeClr val="accent2">
              <a:lumMod val="20000"/>
              <a:lumOff val="80000"/>
            </a:schemeClr>
          </a:solidFill>
        </p:spPr>
        <p:txBody>
          <a:bodyPr/>
          <a:lstStyle>
            <a:lvl1pPr marL="0" indent="0" algn="l">
              <a:buNone/>
              <a:defRPr sz="1800"/>
            </a:lvl1pPr>
          </a:lstStyle>
          <a:p>
            <a:r>
              <a:rPr lang="en-GB"/>
              <a:t>Click icon to add picture</a:t>
            </a:r>
            <a:endParaRPr lang="en-US" dirty="0"/>
          </a:p>
        </p:txBody>
      </p:sp>
      <p:sp>
        <p:nvSpPr>
          <p:cNvPr id="8" name="Content Placeholder 2">
            <a:extLst>
              <a:ext uri="{FF2B5EF4-FFF2-40B4-BE49-F238E27FC236}">
                <a16:creationId xmlns:a16="http://schemas.microsoft.com/office/drawing/2014/main" id="{9ADC6F7A-27D8-EC45-FC60-C8858243DDB0}"/>
              </a:ext>
            </a:extLst>
          </p:cNvPr>
          <p:cNvSpPr>
            <a:spLocks noGrp="1"/>
          </p:cNvSpPr>
          <p:nvPr>
            <p:ph idx="1"/>
          </p:nvPr>
        </p:nvSpPr>
        <p:spPr>
          <a:xfrm>
            <a:off x="822960" y="3529584"/>
            <a:ext cx="3200400" cy="2286000"/>
          </a:xfrm>
        </p:spPr>
        <p:txBody>
          <a:bodyPr/>
          <a:lstStyle>
            <a:lvl1pPr marL="285750" indent="-285750">
              <a:buFont typeface="Arial" panose="020B0604020202020204" pitchFamily="34" charset="0"/>
              <a:buChar cha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Content Placeholder 5">
            <a:extLst>
              <a:ext uri="{FF2B5EF4-FFF2-40B4-BE49-F238E27FC236}">
                <a16:creationId xmlns:a16="http://schemas.microsoft.com/office/drawing/2014/main" id="{2EA7E2BE-086F-5B51-B0E9-BDC91DF14B7B}"/>
              </a:ext>
            </a:extLst>
          </p:cNvPr>
          <p:cNvSpPr>
            <a:spLocks noGrp="1"/>
          </p:cNvSpPr>
          <p:nvPr>
            <p:ph sz="quarter" idx="15"/>
          </p:nvPr>
        </p:nvSpPr>
        <p:spPr>
          <a:xfrm>
            <a:off x="4261104" y="3529584"/>
            <a:ext cx="6986016" cy="2231136"/>
          </a:xfrm>
        </p:spPr>
        <p:txBody>
          <a:bodyPr/>
          <a:lstStyle>
            <a:lvl1pPr marL="0" indent="0">
              <a:lnSpc>
                <a:spcPct val="90000"/>
              </a:lnSpc>
              <a:spcBef>
                <a:spcPts val="1000"/>
              </a:spcBef>
              <a:spcAft>
                <a:spcPts val="0"/>
              </a:spcAft>
              <a:buFont typeface="Arial" panose="020B0604020202020204" pitchFamily="34" charset="0"/>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Footer Placeholder 1">
            <a:extLst>
              <a:ext uri="{FF2B5EF4-FFF2-40B4-BE49-F238E27FC236}">
                <a16:creationId xmlns:a16="http://schemas.microsoft.com/office/drawing/2014/main" id="{5C83E49A-BDF1-7E34-30FE-A4A45160F7AB}"/>
              </a:ext>
            </a:extLst>
          </p:cNvPr>
          <p:cNvSpPr>
            <a:spLocks noGrp="1"/>
          </p:cNvSpPr>
          <p:nvPr>
            <p:ph type="ftr" sz="quarter" idx="13"/>
          </p:nvPr>
        </p:nvSpPr>
        <p:spPr>
          <a:xfrm>
            <a:off x="173736" y="6254496"/>
            <a:ext cx="4114800" cy="365125"/>
          </a:xfrm>
          <a:prstGeom prst="rect">
            <a:avLst/>
          </a:prstGeom>
        </p:spPr>
        <p:txBody>
          <a:bodyPr/>
          <a:lstStyle>
            <a:lvl1pPr>
              <a:defRPr>
                <a:solidFill>
                  <a:schemeClr val="bg1">
                    <a:alpha val="78000"/>
                  </a:schemeClr>
                </a:solidFill>
              </a:defRPr>
            </a:lvl1pPr>
          </a:lstStyle>
          <a:p>
            <a:endParaRPr lang="en-US" dirty="0"/>
          </a:p>
        </p:txBody>
      </p:sp>
      <p:sp>
        <p:nvSpPr>
          <p:cNvPr id="6" name="Slide Number Placeholder 5">
            <a:extLst>
              <a:ext uri="{FF2B5EF4-FFF2-40B4-BE49-F238E27FC236}">
                <a16:creationId xmlns:a16="http://schemas.microsoft.com/office/drawing/2014/main" id="{CE10355B-1B69-AD49-6AB0-3D194609B2F5}"/>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4189783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FA97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1F663A-C2C8-12B2-AE7C-318452D5FE6F}"/>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a:extLst>
              <a:ext uri="{FF2B5EF4-FFF2-40B4-BE49-F238E27FC236}">
                <a16:creationId xmlns:a16="http://schemas.microsoft.com/office/drawing/2014/main" id="{0AFBFC1D-3B9C-EFD1-A014-1F648ADDBD70}"/>
              </a:ext>
            </a:extLst>
          </p:cNvPr>
          <p:cNvSpPr>
            <a:spLocks noGrp="1"/>
          </p:cNvSpPr>
          <p:nvPr>
            <p:ph type="sldNum" sz="quarter" idx="4"/>
          </p:nvPr>
        </p:nvSpPr>
        <p:spPr>
          <a:xfrm>
            <a:off x="11347704" y="6181344"/>
            <a:ext cx="670560" cy="676656"/>
          </a:xfrm>
          <a:prstGeom prst="rect">
            <a:avLst/>
          </a:prstGeom>
        </p:spPr>
        <p:txBody>
          <a:bodyPr vert="horz" lIns="91440" tIns="45720" rIns="91440" bIns="45720" rtlCol="0" anchor="ctr">
            <a:noAutofit/>
          </a:bodyPr>
          <a:lstStyle>
            <a:lvl1pPr algn="ctr">
              <a:defRPr sz="1200" b="0">
                <a:solidFill>
                  <a:schemeClr val="tx1">
                    <a:alpha val="78000"/>
                  </a:schemeClr>
                </a:solidFill>
              </a:defRPr>
            </a:lvl1pPr>
          </a:lstStyle>
          <a:p>
            <a:fld id="{8058A7CE-F400-7B46-9E16-10D36E8C32FD}" type="slidenum">
              <a:rPr lang="en-US" smtClean="0"/>
              <a:pPr/>
              <a:t>‹#›</a:t>
            </a:fld>
            <a:endParaRPr lang="en-US" dirty="0"/>
          </a:p>
        </p:txBody>
      </p:sp>
      <p:sp>
        <p:nvSpPr>
          <p:cNvPr id="4" name="Title Placeholder 3">
            <a:extLst>
              <a:ext uri="{FF2B5EF4-FFF2-40B4-BE49-F238E27FC236}">
                <a16:creationId xmlns:a16="http://schemas.microsoft.com/office/drawing/2014/main" id="{B6EF3F5B-2BD7-A240-5E66-C3D2B092B8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2" name="Footer Placeholder 1">
            <a:extLst>
              <a:ext uri="{FF2B5EF4-FFF2-40B4-BE49-F238E27FC236}">
                <a16:creationId xmlns:a16="http://schemas.microsoft.com/office/drawing/2014/main" id="{6F9A4BCD-3A82-7BB7-3BDC-2B533BA405AF}"/>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dirty="0"/>
          </a:p>
        </p:txBody>
      </p:sp>
    </p:spTree>
    <p:extLst>
      <p:ext uri="{BB962C8B-B14F-4D97-AF65-F5344CB8AC3E}">
        <p14:creationId xmlns:p14="http://schemas.microsoft.com/office/powerpoint/2010/main" val="8751090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3" r:id="rId4"/>
    <p:sldLayoutId id="2147483669" r:id="rId5"/>
    <p:sldLayoutId id="2147483666" r:id="rId6"/>
    <p:sldLayoutId id="2147483661" r:id="rId7"/>
    <p:sldLayoutId id="2147483667" r:id="rId8"/>
    <p:sldLayoutId id="2147483670" r:id="rId9"/>
    <p:sldLayoutId id="2147483663" r:id="rId10"/>
    <p:sldLayoutId id="2147483671" r:id="rId11"/>
    <p:sldLayoutId id="2147483672" r:id="rId12"/>
    <p:sldLayoutId id="2147483664" r:id="rId13"/>
  </p:sldLayoutIdLst>
  <p:hf sldNum="0"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83464" indent="-283464"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859536" indent="-283464"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152144"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1444752"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4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hyperlink" Target="https://pjdeye.blogspot.com/2010/01/wren.html" TargetMode="External"/><Relationship Id="rId2" Type="http://schemas.openxmlformats.org/officeDocument/2006/relationships/image" Target="../media/image5.pn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birdnet-team.github.io/birdnet-live-app/developer/species-bundle/"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B0A024-4E06-BC4D-6379-140FB0CA4607}"/>
              </a:ext>
            </a:extLst>
          </p:cNvPr>
          <p:cNvSpPr>
            <a:spLocks noGrp="1"/>
          </p:cNvSpPr>
          <p:nvPr>
            <p:ph type="title"/>
          </p:nvPr>
        </p:nvSpPr>
        <p:spPr>
          <a:xfrm>
            <a:off x="1069848" y="658368"/>
            <a:ext cx="6245352" cy="4114800"/>
          </a:xfrm>
        </p:spPr>
        <p:txBody>
          <a:bodyPr anchor="b">
            <a:normAutofit/>
          </a:bodyPr>
          <a:lstStyle/>
          <a:p>
            <a:pPr>
              <a:lnSpc>
                <a:spcPct val="90000"/>
              </a:lnSpc>
            </a:pPr>
            <a:br>
              <a:rPr lang="en-GB" sz="4600" b="0" dirty="0">
                <a:solidFill>
                  <a:schemeClr val="tx2">
                    <a:lumMod val="75000"/>
                  </a:schemeClr>
                </a:solidFill>
              </a:rPr>
            </a:br>
            <a:r>
              <a:rPr lang="en-GB" sz="4600" dirty="0">
                <a:solidFill>
                  <a:schemeClr val="tx2">
                    <a:lumMod val="75000"/>
                  </a:schemeClr>
                </a:solidFill>
              </a:rPr>
              <a:t>Assessing Avian Biodiversity at Cutacre Nature Reserve</a:t>
            </a:r>
            <a:br>
              <a:rPr lang="en-GB" sz="4600" dirty="0">
                <a:solidFill>
                  <a:schemeClr val="tx2">
                    <a:lumMod val="75000"/>
                  </a:schemeClr>
                </a:solidFill>
              </a:rPr>
            </a:br>
            <a:endParaRPr lang="en-US" sz="4600" dirty="0">
              <a:solidFill>
                <a:schemeClr val="tx2">
                  <a:lumMod val="75000"/>
                </a:schemeClr>
              </a:solidFill>
            </a:endParaRPr>
          </a:p>
        </p:txBody>
      </p:sp>
      <p:sp>
        <p:nvSpPr>
          <p:cNvPr id="4" name="Subtitle 3">
            <a:extLst>
              <a:ext uri="{FF2B5EF4-FFF2-40B4-BE49-F238E27FC236}">
                <a16:creationId xmlns:a16="http://schemas.microsoft.com/office/drawing/2014/main" id="{839A915F-4535-0AC8-B3DC-DA14AB24B55B}"/>
              </a:ext>
            </a:extLst>
          </p:cNvPr>
          <p:cNvSpPr>
            <a:spLocks noGrp="1"/>
          </p:cNvSpPr>
          <p:nvPr>
            <p:ph type="body" idx="1"/>
          </p:nvPr>
        </p:nvSpPr>
        <p:spPr>
          <a:xfrm>
            <a:off x="1961388" y="4142232"/>
            <a:ext cx="5477256" cy="914400"/>
          </a:xfrm>
        </p:spPr>
        <p:txBody>
          <a:bodyPr>
            <a:normAutofit/>
          </a:bodyPr>
          <a:lstStyle/>
          <a:p>
            <a:r>
              <a:rPr lang="en-GB" b="1" dirty="0">
                <a:solidFill>
                  <a:schemeClr val="tx2">
                    <a:lumMod val="75000"/>
                  </a:schemeClr>
                </a:solidFill>
              </a:rPr>
              <a:t>A Comparison of Integrated Acoustic Monitoring and Field Survey Analysis</a:t>
            </a:r>
            <a:endParaRPr lang="en-US" b="1" dirty="0">
              <a:solidFill>
                <a:schemeClr val="tx2">
                  <a:lumMod val="75000"/>
                </a:schemeClr>
              </a:solidFill>
            </a:endParaRPr>
          </a:p>
        </p:txBody>
      </p:sp>
      <p:pic>
        <p:nvPicPr>
          <p:cNvPr id="16" name="Picture Placeholder 15" descr="Robin, bird with a red chest, perched on some twigs">
            <a:extLst>
              <a:ext uri="{FF2B5EF4-FFF2-40B4-BE49-F238E27FC236}">
                <a16:creationId xmlns:a16="http://schemas.microsoft.com/office/drawing/2014/main" id="{1FFACDF2-AF68-34D8-169A-35C6DD86987A}"/>
              </a:ext>
            </a:extLst>
          </p:cNvPr>
          <p:cNvPicPr>
            <a:picLocks noGrp="1" noChangeAspect="1"/>
          </p:cNvPicPr>
          <p:nvPr>
            <p:ph type="pic" sz="quarter" idx="10"/>
          </p:nvPr>
        </p:nvPicPr>
        <p:blipFill>
          <a:blip r:embed="rId2"/>
          <a:srcRect l="34602" r="20333"/>
          <a:stretch>
            <a:fillRect/>
          </a:stretch>
        </p:blipFill>
        <p:spPr>
          <a:xfrm>
            <a:off x="7562088" y="38"/>
            <a:ext cx="4629912" cy="6857924"/>
          </a:xfrm>
          <a:noFill/>
        </p:spPr>
      </p:pic>
      <p:sp>
        <p:nvSpPr>
          <p:cNvPr id="2" name="Subtitle 3">
            <a:extLst>
              <a:ext uri="{FF2B5EF4-FFF2-40B4-BE49-F238E27FC236}">
                <a16:creationId xmlns:a16="http://schemas.microsoft.com/office/drawing/2014/main" id="{9D64D485-28BF-612A-AE88-262C1BED11D8}"/>
              </a:ext>
            </a:extLst>
          </p:cNvPr>
          <p:cNvSpPr txBox="1">
            <a:spLocks/>
          </p:cNvSpPr>
          <p:nvPr/>
        </p:nvSpPr>
        <p:spPr>
          <a:xfrm>
            <a:off x="1961388" y="5056632"/>
            <a:ext cx="5477256" cy="914400"/>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1400" dirty="0">
                <a:solidFill>
                  <a:schemeClr val="tx2">
                    <a:lumMod val="75000"/>
                  </a:schemeClr>
                </a:solidFill>
              </a:rPr>
              <a:t>By Lucas-Roman Crawford, Charlie Hignett, Shealyn Horrocks, Noor Al-Ain Mirza, Cara Mullen, and Thomas Snelson</a:t>
            </a:r>
            <a:endParaRPr lang="en-US" sz="1400" dirty="0">
              <a:solidFill>
                <a:schemeClr val="tx2">
                  <a:lumMod val="75000"/>
                </a:schemeClr>
              </a:solidFill>
            </a:endParaRPr>
          </a:p>
        </p:txBody>
      </p:sp>
      <p:pic>
        <p:nvPicPr>
          <p:cNvPr id="1028" name="Picture 4" descr="A logo of a tree&#10;&#10;AI-generated content may be incorrect.">
            <a:extLst>
              <a:ext uri="{FF2B5EF4-FFF2-40B4-BE49-F238E27FC236}">
                <a16:creationId xmlns:a16="http://schemas.microsoft.com/office/drawing/2014/main" id="{2D74CD99-967C-21EB-A1EA-70F54149BBD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494" b="89827" l="9979" r="89809">
                        <a14:foregroundMark x1="16348" y1="68182" x2="33121" y2="79870"/>
                        <a14:foregroundMark x1="33121" y1="79870" x2="61571" y2="82684"/>
                        <a14:foregroundMark x1="61571" y1="82684" x2="74947" y2="72078"/>
                        <a14:foregroundMark x1="31635" y1="81169" x2="33970" y2="85281"/>
                        <a14:foregroundMark x1="26539" y1="14286" x2="50955" y2="10390"/>
                        <a14:foregroundMark x1="50955" y1="10390" x2="67728" y2="13420"/>
                        <a14:foregroundMark x1="49894" y1="6494" x2="39066" y2="6926"/>
                        <a14:foregroundMark x1="33546" y1="14935" x2="30998" y2="12121"/>
                        <a14:foregroundMark x1="30149" y1="17100" x2="34183" y2="19481"/>
                        <a14:foregroundMark x1="13588" y1="40476" x2="13588" y2="41991"/>
                        <a14:foregroundMark x1="13588" y1="32035" x2="18047" y2="33983"/>
                        <a14:foregroundMark x1="26752" y1="25325" x2="23355" y2="25541"/>
                        <a14:foregroundMark x1="15711" y1="41558" x2="16985" y2="44589"/>
                        <a14:foregroundMark x1="74947" y1="35065" x2="83864" y2="39177"/>
                        <a14:foregroundMark x1="83227" y1="38095" x2="76645" y2="35714"/>
                        <a14:foregroundMark x1="78556" y1="34199" x2="81529" y2="37229"/>
                        <a14:foregroundMark x1="80467" y1="28571" x2="82590" y2="30087"/>
                        <a14:foregroundMark x1="82803" y1="30519" x2="87686" y2="30303"/>
                        <a14:foregroundMark x1="87686" y1="29004" x2="74310" y2="26623"/>
                        <a14:foregroundMark x1="55202" y1="80952" x2="56900" y2="88745"/>
                      </a14:backgroundRemoval>
                    </a14:imgEffect>
                  </a14:imgLayer>
                </a14:imgProps>
              </a:ext>
              <a:ext uri="{28A0092B-C50C-407E-A947-70E740481C1C}">
                <a14:useLocalDpi xmlns:a14="http://schemas.microsoft.com/office/drawing/2010/main" val="0"/>
              </a:ext>
            </a:extLst>
          </a:blip>
          <a:srcRect/>
          <a:stretch>
            <a:fillRect/>
          </a:stretch>
        </p:blipFill>
        <p:spPr bwMode="auto">
          <a:xfrm>
            <a:off x="17716" y="48806"/>
            <a:ext cx="1677945" cy="1645882"/>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391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BB412-8940-41D6-E7F6-C4F3FD70788B}"/>
            </a:ext>
          </a:extLst>
        </p:cNvPr>
        <p:cNvGrpSpPr/>
        <p:nvPr/>
      </p:nvGrpSpPr>
      <p:grpSpPr>
        <a:xfrm>
          <a:off x="0" y="0"/>
          <a:ext cx="0" cy="0"/>
          <a:chOff x="0" y="0"/>
          <a:chExt cx="0" cy="0"/>
        </a:xfrm>
      </p:grpSpPr>
      <p:pic>
        <p:nvPicPr>
          <p:cNvPr id="4" name="Picture 3" descr="A little common kingfisher bird">
            <a:extLst>
              <a:ext uri="{FF2B5EF4-FFF2-40B4-BE49-F238E27FC236}">
                <a16:creationId xmlns:a16="http://schemas.microsoft.com/office/drawing/2014/main" id="{51FF734F-A3E9-5268-4FD8-7D4814A07715}"/>
              </a:ext>
            </a:extLst>
          </p:cNvPr>
          <p:cNvPicPr>
            <a:picLocks noChangeAspect="1"/>
          </p:cNvPicPr>
          <p:nvPr/>
        </p:nvPicPr>
        <p:blipFill>
          <a:blip r:embed="rId2"/>
          <a:srcRect l="46329" t="-2" r="4902"/>
          <a:stretch>
            <a:fillRect/>
          </a:stretch>
        </p:blipFill>
        <p:spPr>
          <a:xfrm>
            <a:off x="0" y="0"/>
            <a:ext cx="5048250" cy="6857990"/>
          </a:xfrm>
          <a:prstGeom prst="rect">
            <a:avLst/>
          </a:prstGeom>
          <a:noFill/>
        </p:spPr>
      </p:pic>
      <p:sp>
        <p:nvSpPr>
          <p:cNvPr id="2" name="TextBox 1">
            <a:extLst>
              <a:ext uri="{FF2B5EF4-FFF2-40B4-BE49-F238E27FC236}">
                <a16:creationId xmlns:a16="http://schemas.microsoft.com/office/drawing/2014/main" id="{BD2487C7-08DD-225E-BF30-78A990D77875}"/>
              </a:ext>
            </a:extLst>
          </p:cNvPr>
          <p:cNvSpPr txBox="1"/>
          <p:nvPr/>
        </p:nvSpPr>
        <p:spPr>
          <a:xfrm>
            <a:off x="5514976" y="3140016"/>
            <a:ext cx="6229350" cy="3027045"/>
          </a:xfrm>
          <a:prstGeom prst="rect">
            <a:avLst/>
          </a:prstGeom>
        </p:spPr>
        <p:txBody>
          <a:bodyPr vert="horz" lIns="91440" tIns="45720" rIns="91440" bIns="45720" rtlCol="0">
            <a:normAutofit/>
          </a:bodyPr>
          <a:lstStyle/>
          <a:p>
            <a:pPr>
              <a:lnSpc>
                <a:spcPct val="90000"/>
              </a:lnSpc>
              <a:spcBef>
                <a:spcPts val="1000"/>
              </a:spcBef>
            </a:pPr>
            <a:r>
              <a:rPr lang="en-US" sz="2000" b="1" dirty="0">
                <a:solidFill>
                  <a:srgbClr val="1C4C3C"/>
                </a:solidFill>
              </a:rPr>
              <a:t>We want to thank Stephen Cartwright from the Lancashire Wildlife Trust for giving us the opportunity to work on this project and providing us with all the data for us to be able to do it.</a:t>
            </a:r>
          </a:p>
          <a:p>
            <a:pPr>
              <a:lnSpc>
                <a:spcPct val="90000"/>
              </a:lnSpc>
              <a:spcBef>
                <a:spcPts val="1000"/>
              </a:spcBef>
            </a:pPr>
            <a:endParaRPr lang="en-US" sz="2000" b="1" dirty="0">
              <a:solidFill>
                <a:srgbClr val="1C4C3C"/>
              </a:solidFill>
            </a:endParaRPr>
          </a:p>
          <a:p>
            <a:pPr>
              <a:lnSpc>
                <a:spcPct val="90000"/>
              </a:lnSpc>
              <a:spcBef>
                <a:spcPts val="1000"/>
              </a:spcBef>
            </a:pPr>
            <a:r>
              <a:rPr lang="en-US" sz="2000" b="1" dirty="0">
                <a:solidFill>
                  <a:srgbClr val="1C4C3C"/>
                </a:solidFill>
              </a:rPr>
              <a:t>We also want to thank our lecturers, Helen Whitehead and Thomas Smyth, for all their help and feedback that assisted us in being able to complete this project. </a:t>
            </a:r>
          </a:p>
        </p:txBody>
      </p:sp>
      <p:sp>
        <p:nvSpPr>
          <p:cNvPr id="7" name="Title 9">
            <a:extLst>
              <a:ext uri="{FF2B5EF4-FFF2-40B4-BE49-F238E27FC236}">
                <a16:creationId xmlns:a16="http://schemas.microsoft.com/office/drawing/2014/main" id="{0721A6C3-8F60-2CC0-9E92-D8FE5A8E3AEB}"/>
              </a:ext>
            </a:extLst>
          </p:cNvPr>
          <p:cNvSpPr>
            <a:spLocks noGrp="1"/>
          </p:cNvSpPr>
          <p:nvPr>
            <p:ph type="title"/>
          </p:nvPr>
        </p:nvSpPr>
        <p:spPr>
          <a:xfrm>
            <a:off x="5386640" y="2007631"/>
            <a:ext cx="9839324" cy="763905"/>
          </a:xfrm>
        </p:spPr>
        <p:txBody>
          <a:bodyPr anchor="b">
            <a:normAutofit/>
          </a:bodyPr>
          <a:lstStyle/>
          <a:p>
            <a:r>
              <a:rPr lang="en-US" sz="4800" dirty="0">
                <a:solidFill>
                  <a:schemeClr val="tx2">
                    <a:lumMod val="75000"/>
                  </a:schemeClr>
                </a:solidFill>
              </a:rPr>
              <a:t>Acknowledgements</a:t>
            </a:r>
            <a:endParaRPr lang="en-US" dirty="0">
              <a:solidFill>
                <a:schemeClr val="tx2">
                  <a:lumMod val="75000"/>
                </a:schemeClr>
              </a:solidFill>
            </a:endParaRPr>
          </a:p>
        </p:txBody>
      </p:sp>
      <p:pic>
        <p:nvPicPr>
          <p:cNvPr id="3" name="Picture 4" descr="A logo of a tree&#10;&#10;AI-generated content may be incorrect.">
            <a:extLst>
              <a:ext uri="{FF2B5EF4-FFF2-40B4-BE49-F238E27FC236}">
                <a16:creationId xmlns:a16="http://schemas.microsoft.com/office/drawing/2014/main" id="{ACA6F110-FA68-FBCF-BDC9-534F51FF16A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494" b="89827" l="9979" r="89809">
                        <a14:foregroundMark x1="16348" y1="68182" x2="33121" y2="79870"/>
                        <a14:foregroundMark x1="33121" y1="79870" x2="61571" y2="82684"/>
                        <a14:foregroundMark x1="61571" y1="82684" x2="74947" y2="72078"/>
                        <a14:foregroundMark x1="31635" y1="81169" x2="33970" y2="85281"/>
                        <a14:foregroundMark x1="26539" y1="14286" x2="50955" y2="10390"/>
                        <a14:foregroundMark x1="50955" y1="10390" x2="67728" y2="13420"/>
                        <a14:foregroundMark x1="49894" y1="6494" x2="39066" y2="6926"/>
                        <a14:foregroundMark x1="33546" y1="14935" x2="30998" y2="12121"/>
                        <a14:foregroundMark x1="30149" y1="17100" x2="34183" y2="19481"/>
                        <a14:foregroundMark x1="13588" y1="40476" x2="13588" y2="41991"/>
                        <a14:foregroundMark x1="13588" y1="32035" x2="18047" y2="33983"/>
                        <a14:foregroundMark x1="26752" y1="25325" x2="23355" y2="25541"/>
                        <a14:foregroundMark x1="15711" y1="41558" x2="16985" y2="44589"/>
                        <a14:foregroundMark x1="74947" y1="35065" x2="83864" y2="39177"/>
                        <a14:foregroundMark x1="83227" y1="38095" x2="76645" y2="35714"/>
                        <a14:foregroundMark x1="78556" y1="34199" x2="81529" y2="37229"/>
                        <a14:foregroundMark x1="80467" y1="28571" x2="82590" y2="30087"/>
                        <a14:foregroundMark x1="82803" y1="30519" x2="87686" y2="30303"/>
                        <a14:foregroundMark x1="87686" y1="29004" x2="74310" y2="26623"/>
                        <a14:foregroundMark x1="55202" y1="80952" x2="56900" y2="88745"/>
                      </a14:backgroundRemoval>
                    </a14:imgEffect>
                  </a14:imgLayer>
                </a14:imgProps>
              </a:ext>
              <a:ext uri="{28A0092B-C50C-407E-A947-70E740481C1C}">
                <a14:useLocalDpi xmlns:a14="http://schemas.microsoft.com/office/drawing/2010/main" val="0"/>
              </a:ext>
            </a:extLst>
          </a:blip>
          <a:srcRect/>
          <a:stretch>
            <a:fillRect/>
          </a:stretch>
        </p:blipFill>
        <p:spPr bwMode="auto">
          <a:xfrm>
            <a:off x="10342816" y="185775"/>
            <a:ext cx="1677945" cy="1645882"/>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886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0E9FA75-2A66-EAE8-E898-09505E656D44}"/>
              </a:ext>
            </a:extLst>
          </p:cNvPr>
          <p:cNvSpPr>
            <a:spLocks noGrp="1"/>
          </p:cNvSpPr>
          <p:nvPr>
            <p:ph type="title"/>
          </p:nvPr>
        </p:nvSpPr>
        <p:spPr>
          <a:xfrm>
            <a:off x="438151" y="883444"/>
            <a:ext cx="4937760" cy="763905"/>
          </a:xfrm>
        </p:spPr>
        <p:txBody>
          <a:bodyPr anchor="b">
            <a:normAutofit/>
          </a:bodyPr>
          <a:lstStyle/>
          <a:p>
            <a:r>
              <a:rPr lang="en-US" sz="4800" dirty="0">
                <a:solidFill>
                  <a:schemeClr val="tx2">
                    <a:lumMod val="75000"/>
                  </a:schemeClr>
                </a:solidFill>
              </a:rPr>
              <a:t>Background</a:t>
            </a:r>
            <a:endParaRPr lang="en-US" dirty="0">
              <a:solidFill>
                <a:schemeClr val="tx2">
                  <a:lumMod val="75000"/>
                </a:schemeClr>
              </a:solidFill>
            </a:endParaRPr>
          </a:p>
        </p:txBody>
      </p:sp>
      <p:sp>
        <p:nvSpPr>
          <p:cNvPr id="19" name="Text Placeholder 18">
            <a:extLst>
              <a:ext uri="{FF2B5EF4-FFF2-40B4-BE49-F238E27FC236}">
                <a16:creationId xmlns:a16="http://schemas.microsoft.com/office/drawing/2014/main" id="{1E3714B9-8CEF-78EA-C58B-C141ED8D86FF}"/>
              </a:ext>
            </a:extLst>
          </p:cNvPr>
          <p:cNvSpPr>
            <a:spLocks noGrp="1"/>
          </p:cNvSpPr>
          <p:nvPr>
            <p:ph sz="half" idx="2"/>
          </p:nvPr>
        </p:nvSpPr>
        <p:spPr>
          <a:xfrm>
            <a:off x="219076" y="1969770"/>
            <a:ext cx="10553699" cy="3566160"/>
          </a:xfrm>
        </p:spPr>
        <p:txBody>
          <a:bodyPr>
            <a:normAutofit/>
          </a:bodyPr>
          <a:lstStyle/>
          <a:p>
            <a:r>
              <a:rPr lang="en-GB" b="1" dirty="0">
                <a:solidFill>
                  <a:schemeClr val="tx2">
                    <a:lumMod val="75000"/>
                  </a:schemeClr>
                </a:solidFill>
              </a:rPr>
              <a:t>Cutacre Nature Reserve is a rich wildlife site located on the Salford and Wigan borough borders in Greater Manchester.</a:t>
            </a:r>
          </a:p>
          <a:p>
            <a:r>
              <a:rPr lang="en-GB" b="1" dirty="0">
                <a:solidFill>
                  <a:schemeClr val="tx2">
                    <a:lumMod val="75000"/>
                  </a:schemeClr>
                </a:solidFill>
              </a:rPr>
              <a:t>The site was originally used for opencast mining, however these processes stopped in 2005, and restoration work has been done to restore the site and maintain habitats. </a:t>
            </a:r>
          </a:p>
          <a:p>
            <a:r>
              <a:rPr lang="en-GB" b="1" dirty="0">
                <a:solidFill>
                  <a:schemeClr val="tx2">
                    <a:lumMod val="75000"/>
                  </a:schemeClr>
                </a:solidFill>
              </a:rPr>
              <a:t>It is home to many different species, from the rare Willow Tit to Longhorn Cattle and the ponds have had Great Crested Newts found in them.</a:t>
            </a:r>
          </a:p>
          <a:p>
            <a:endParaRPr lang="en-GB" dirty="0"/>
          </a:p>
        </p:txBody>
      </p:sp>
      <p:pic>
        <p:nvPicPr>
          <p:cNvPr id="13" name="Picture Placeholder 12">
            <a:extLst>
              <a:ext uri="{FF2B5EF4-FFF2-40B4-BE49-F238E27FC236}">
                <a16:creationId xmlns:a16="http://schemas.microsoft.com/office/drawing/2014/main" id="{E523E000-5425-6E46-05C3-035CFBFBDDE3}"/>
              </a:ext>
            </a:extLst>
          </p:cNvPr>
          <p:cNvPicPr>
            <a:picLocks noGrp="1" noChangeAspect="1"/>
          </p:cNvPicPr>
          <p:nvPr>
            <p:ph type="pic" sz="quarter" idx="14"/>
          </p:nvPr>
        </p:nvPicPr>
        <p:blipFill>
          <a:blip r:embed="rId3"/>
          <a:srcRect t="26387" b="44287"/>
          <a:stretch>
            <a:fillRect/>
          </a:stretch>
        </p:blipFill>
        <p:spPr>
          <a:xfrm>
            <a:off x="1" y="4471416"/>
            <a:ext cx="12192000" cy="2386584"/>
          </a:xfrm>
          <a:noFill/>
        </p:spPr>
      </p:pic>
      <p:pic>
        <p:nvPicPr>
          <p:cNvPr id="3" name="Picture 4" descr="A logo of a tree&#10;&#10;AI-generated content may be incorrect.">
            <a:extLst>
              <a:ext uri="{FF2B5EF4-FFF2-40B4-BE49-F238E27FC236}">
                <a16:creationId xmlns:a16="http://schemas.microsoft.com/office/drawing/2014/main" id="{D73B44EE-0F98-7BDD-D80E-E878C6B11F5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494" b="89827" l="9979" r="89809">
                        <a14:foregroundMark x1="16348" y1="68182" x2="33121" y2="79870"/>
                        <a14:foregroundMark x1="33121" y1="79870" x2="61571" y2="82684"/>
                        <a14:foregroundMark x1="61571" y1="82684" x2="74947" y2="72078"/>
                        <a14:foregroundMark x1="31635" y1="81169" x2="33970" y2="85281"/>
                        <a14:foregroundMark x1="26539" y1="14286" x2="50955" y2="10390"/>
                        <a14:foregroundMark x1="50955" y1="10390" x2="67728" y2="13420"/>
                        <a14:foregroundMark x1="49894" y1="6494" x2="39066" y2="6926"/>
                        <a14:foregroundMark x1="33546" y1="14935" x2="30998" y2="12121"/>
                        <a14:foregroundMark x1="30149" y1="17100" x2="34183" y2="19481"/>
                        <a14:foregroundMark x1="13588" y1="40476" x2="13588" y2="41991"/>
                        <a14:foregroundMark x1="13588" y1="32035" x2="18047" y2="33983"/>
                        <a14:foregroundMark x1="26752" y1="25325" x2="23355" y2="25541"/>
                        <a14:foregroundMark x1="15711" y1="41558" x2="16985" y2="44589"/>
                        <a14:foregroundMark x1="74947" y1="35065" x2="83864" y2="39177"/>
                        <a14:foregroundMark x1="83227" y1="38095" x2="76645" y2="35714"/>
                        <a14:foregroundMark x1="78556" y1="34199" x2="81529" y2="37229"/>
                        <a14:foregroundMark x1="80467" y1="28571" x2="82590" y2="30087"/>
                        <a14:foregroundMark x1="82803" y1="30519" x2="87686" y2="30303"/>
                        <a14:foregroundMark x1="87686" y1="29004" x2="74310" y2="26623"/>
                        <a14:foregroundMark x1="55202" y1="80952" x2="56900" y2="88745"/>
                      </a14:backgroundRemoval>
                    </a14:imgEffect>
                  </a14:imgLayer>
                </a14:imgProps>
              </a:ext>
              <a:ext uri="{28A0092B-C50C-407E-A947-70E740481C1C}">
                <a14:useLocalDpi xmlns:a14="http://schemas.microsoft.com/office/drawing/2010/main" val="0"/>
              </a:ext>
            </a:extLst>
          </a:blip>
          <a:srcRect/>
          <a:stretch>
            <a:fillRect/>
          </a:stretch>
        </p:blipFill>
        <p:spPr bwMode="auto">
          <a:xfrm>
            <a:off x="10342816" y="185775"/>
            <a:ext cx="1677945" cy="1645882"/>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541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Birds resting on parallel wires">
            <a:extLst>
              <a:ext uri="{FF2B5EF4-FFF2-40B4-BE49-F238E27FC236}">
                <a16:creationId xmlns:a16="http://schemas.microsoft.com/office/drawing/2014/main" id="{06D8610D-D09E-3B31-5241-9A495032FE6A}"/>
              </a:ext>
            </a:extLst>
          </p:cNvPr>
          <p:cNvPicPr>
            <a:picLocks noGrp="1" noChangeAspect="1"/>
          </p:cNvPicPr>
          <p:nvPr>
            <p:ph type="pic" sz="quarter" idx="12"/>
          </p:nvPr>
        </p:nvPicPr>
        <p:blipFill>
          <a:blip r:embed="rId2"/>
          <a:srcRect t="21311" b="66289"/>
          <a:stretch>
            <a:fillRect/>
          </a:stretch>
        </p:blipFill>
        <p:spPr>
          <a:xfrm>
            <a:off x="20" y="6007608"/>
            <a:ext cx="12191980" cy="850392"/>
          </a:xfrm>
          <a:noFill/>
        </p:spPr>
      </p:pic>
      <p:sp>
        <p:nvSpPr>
          <p:cNvPr id="12" name="Title 9">
            <a:extLst>
              <a:ext uri="{FF2B5EF4-FFF2-40B4-BE49-F238E27FC236}">
                <a16:creationId xmlns:a16="http://schemas.microsoft.com/office/drawing/2014/main" id="{D120C57F-E823-9C7D-CF41-B0C618AA743A}"/>
              </a:ext>
            </a:extLst>
          </p:cNvPr>
          <p:cNvSpPr>
            <a:spLocks noGrp="1"/>
          </p:cNvSpPr>
          <p:nvPr>
            <p:ph type="title"/>
          </p:nvPr>
        </p:nvSpPr>
        <p:spPr>
          <a:xfrm>
            <a:off x="371475" y="599208"/>
            <a:ext cx="6098116" cy="763905"/>
          </a:xfrm>
        </p:spPr>
        <p:txBody>
          <a:bodyPr anchor="b">
            <a:normAutofit fontScale="90000"/>
          </a:bodyPr>
          <a:lstStyle/>
          <a:p>
            <a:r>
              <a:rPr lang="en-US" sz="4800" dirty="0">
                <a:solidFill>
                  <a:schemeClr val="tx2">
                    <a:lumMod val="75000"/>
                  </a:schemeClr>
                </a:solidFill>
              </a:rPr>
              <a:t>Where Do Canopy Consultants Come in ?</a:t>
            </a:r>
            <a:endParaRPr lang="en-US" dirty="0">
              <a:solidFill>
                <a:schemeClr val="tx2">
                  <a:lumMod val="75000"/>
                </a:schemeClr>
              </a:solidFill>
            </a:endParaRPr>
          </a:p>
        </p:txBody>
      </p:sp>
      <p:pic>
        <p:nvPicPr>
          <p:cNvPr id="13" name="Picture 4" descr="A logo of a tree&#10;&#10;AI-generated content may be incorrect.">
            <a:extLst>
              <a:ext uri="{FF2B5EF4-FFF2-40B4-BE49-F238E27FC236}">
                <a16:creationId xmlns:a16="http://schemas.microsoft.com/office/drawing/2014/main" id="{E725BD53-FDAF-B283-E5D1-2D3088CA60A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494" b="89827" l="9979" r="89809">
                        <a14:foregroundMark x1="16348" y1="68182" x2="33121" y2="79870"/>
                        <a14:foregroundMark x1="33121" y1="79870" x2="61571" y2="82684"/>
                        <a14:foregroundMark x1="61571" y1="82684" x2="74947" y2="72078"/>
                        <a14:foregroundMark x1="31635" y1="81169" x2="33970" y2="85281"/>
                        <a14:foregroundMark x1="26539" y1="14286" x2="50955" y2="10390"/>
                        <a14:foregroundMark x1="50955" y1="10390" x2="67728" y2="13420"/>
                        <a14:foregroundMark x1="49894" y1="6494" x2="39066" y2="6926"/>
                        <a14:foregroundMark x1="33546" y1="14935" x2="30998" y2="12121"/>
                        <a14:foregroundMark x1="30149" y1="17100" x2="34183" y2="19481"/>
                        <a14:foregroundMark x1="13588" y1="40476" x2="13588" y2="41991"/>
                        <a14:foregroundMark x1="13588" y1="32035" x2="18047" y2="33983"/>
                        <a14:foregroundMark x1="26752" y1="25325" x2="23355" y2="25541"/>
                        <a14:foregroundMark x1="15711" y1="41558" x2="16985" y2="44589"/>
                        <a14:foregroundMark x1="74947" y1="35065" x2="83864" y2="39177"/>
                        <a14:foregroundMark x1="83227" y1="38095" x2="76645" y2="35714"/>
                        <a14:foregroundMark x1="78556" y1="34199" x2="81529" y2="37229"/>
                        <a14:foregroundMark x1="80467" y1="28571" x2="82590" y2="30087"/>
                        <a14:foregroundMark x1="82803" y1="30519" x2="87686" y2="30303"/>
                        <a14:foregroundMark x1="87686" y1="29004" x2="74310" y2="26623"/>
                        <a14:foregroundMark x1="55202" y1="80952" x2="56900" y2="88745"/>
                      </a14:backgroundRemoval>
                    </a14:imgEffect>
                  </a14:imgLayer>
                </a14:imgProps>
              </a:ext>
              <a:ext uri="{28A0092B-C50C-407E-A947-70E740481C1C}">
                <a14:useLocalDpi xmlns:a14="http://schemas.microsoft.com/office/drawing/2010/main" val="0"/>
              </a:ext>
            </a:extLst>
          </a:blip>
          <a:srcRect/>
          <a:stretch>
            <a:fillRect/>
          </a:stretch>
        </p:blipFill>
        <p:spPr bwMode="auto">
          <a:xfrm>
            <a:off x="10342816" y="185775"/>
            <a:ext cx="1677945" cy="1645882"/>
          </a:xfrm>
          <a:prstGeom prst="rect">
            <a:avLst/>
          </a:prstGeom>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77C426DC-1930-18DE-5A4E-289D676CA68B}"/>
              </a:ext>
            </a:extLst>
          </p:cNvPr>
          <p:cNvSpPr/>
          <p:nvPr/>
        </p:nvSpPr>
        <p:spPr>
          <a:xfrm>
            <a:off x="438151" y="1490758"/>
            <a:ext cx="2486025" cy="1619250"/>
          </a:xfrm>
          <a:prstGeom prst="roundRect">
            <a:avLst/>
          </a:prstGeom>
          <a:solidFill>
            <a:srgbClr val="A1F7B1"/>
          </a:solidFill>
          <a:ln w="28575">
            <a:solidFill>
              <a:srgbClr val="1C4C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442CA10A-8BC3-3497-C582-7BC2965A57DB}"/>
              </a:ext>
            </a:extLst>
          </p:cNvPr>
          <p:cNvSpPr/>
          <p:nvPr/>
        </p:nvSpPr>
        <p:spPr>
          <a:xfrm>
            <a:off x="3219451" y="3838575"/>
            <a:ext cx="2486025" cy="1619250"/>
          </a:xfrm>
          <a:prstGeom prst="roundRect">
            <a:avLst/>
          </a:prstGeom>
          <a:solidFill>
            <a:srgbClr val="A1F7B1"/>
          </a:solidFill>
          <a:ln w="28575">
            <a:solidFill>
              <a:srgbClr val="1C4C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Rounded Corners 15">
            <a:extLst>
              <a:ext uri="{FF2B5EF4-FFF2-40B4-BE49-F238E27FC236}">
                <a16:creationId xmlns:a16="http://schemas.microsoft.com/office/drawing/2014/main" id="{06DDD35D-923D-05A8-D3B5-B7D3A9578D7F}"/>
              </a:ext>
            </a:extLst>
          </p:cNvPr>
          <p:cNvSpPr/>
          <p:nvPr/>
        </p:nvSpPr>
        <p:spPr>
          <a:xfrm>
            <a:off x="6096000" y="1490758"/>
            <a:ext cx="2486025" cy="1619250"/>
          </a:xfrm>
          <a:prstGeom prst="roundRect">
            <a:avLst/>
          </a:prstGeom>
          <a:solidFill>
            <a:srgbClr val="A1F7B1"/>
          </a:solidFill>
          <a:ln w="28575">
            <a:solidFill>
              <a:srgbClr val="1C4C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id="{334882DC-9429-18F5-9504-C96E7B1A06F2}"/>
              </a:ext>
            </a:extLst>
          </p:cNvPr>
          <p:cNvSpPr/>
          <p:nvPr/>
        </p:nvSpPr>
        <p:spPr>
          <a:xfrm>
            <a:off x="9277351" y="3838575"/>
            <a:ext cx="2486025" cy="1619250"/>
          </a:xfrm>
          <a:prstGeom prst="roundRect">
            <a:avLst/>
          </a:prstGeom>
          <a:solidFill>
            <a:srgbClr val="A1F7B1"/>
          </a:solidFill>
          <a:ln w="28575">
            <a:solidFill>
              <a:srgbClr val="1C4C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9" name="Straight Connector 18">
            <a:extLst>
              <a:ext uri="{FF2B5EF4-FFF2-40B4-BE49-F238E27FC236}">
                <a16:creationId xmlns:a16="http://schemas.microsoft.com/office/drawing/2014/main" id="{90B042CE-D198-6926-19BB-A27FEB8BFB79}"/>
              </a:ext>
            </a:extLst>
          </p:cNvPr>
          <p:cNvCxnSpPr>
            <a:cxnSpLocks/>
          </p:cNvCxnSpPr>
          <p:nvPr/>
        </p:nvCxnSpPr>
        <p:spPr>
          <a:xfrm>
            <a:off x="371475" y="3470481"/>
            <a:ext cx="11391901" cy="7621"/>
          </a:xfrm>
          <a:prstGeom prst="line">
            <a:avLst/>
          </a:prstGeom>
          <a:ln w="57150">
            <a:solidFill>
              <a:srgbClr val="1C4C3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A462130-8CF7-0E73-74AA-B7CEF306CF3E}"/>
              </a:ext>
            </a:extLst>
          </p:cNvPr>
          <p:cNvCxnSpPr>
            <a:cxnSpLocks/>
            <a:stCxn id="14" idx="2"/>
          </p:cNvCxnSpPr>
          <p:nvPr/>
        </p:nvCxnSpPr>
        <p:spPr>
          <a:xfrm flipH="1">
            <a:off x="1681163" y="3110008"/>
            <a:ext cx="1" cy="360473"/>
          </a:xfrm>
          <a:prstGeom prst="line">
            <a:avLst/>
          </a:prstGeom>
          <a:ln w="57150">
            <a:solidFill>
              <a:srgbClr val="1C4C3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828772B-C87F-52FA-277F-58F9A44FF03A}"/>
              </a:ext>
            </a:extLst>
          </p:cNvPr>
          <p:cNvCxnSpPr>
            <a:cxnSpLocks/>
          </p:cNvCxnSpPr>
          <p:nvPr/>
        </p:nvCxnSpPr>
        <p:spPr>
          <a:xfrm flipH="1">
            <a:off x="4462463" y="3478102"/>
            <a:ext cx="1" cy="360473"/>
          </a:xfrm>
          <a:prstGeom prst="line">
            <a:avLst/>
          </a:prstGeom>
          <a:ln w="57150">
            <a:solidFill>
              <a:srgbClr val="1C4C3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3202934-A7F4-964E-F335-7D46B5B21A55}"/>
              </a:ext>
            </a:extLst>
          </p:cNvPr>
          <p:cNvCxnSpPr>
            <a:cxnSpLocks/>
          </p:cNvCxnSpPr>
          <p:nvPr/>
        </p:nvCxnSpPr>
        <p:spPr>
          <a:xfrm flipH="1">
            <a:off x="7339012" y="3117629"/>
            <a:ext cx="1" cy="360473"/>
          </a:xfrm>
          <a:prstGeom prst="line">
            <a:avLst/>
          </a:prstGeom>
          <a:ln w="57150">
            <a:solidFill>
              <a:srgbClr val="1C4C3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B794234-7988-91FB-9C36-F68E7EF43736}"/>
              </a:ext>
            </a:extLst>
          </p:cNvPr>
          <p:cNvCxnSpPr>
            <a:cxnSpLocks/>
          </p:cNvCxnSpPr>
          <p:nvPr/>
        </p:nvCxnSpPr>
        <p:spPr>
          <a:xfrm flipH="1">
            <a:off x="10525126" y="3478102"/>
            <a:ext cx="1" cy="360473"/>
          </a:xfrm>
          <a:prstGeom prst="line">
            <a:avLst/>
          </a:prstGeom>
          <a:ln w="57150">
            <a:solidFill>
              <a:srgbClr val="1C4C3C"/>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BE2B303-8CED-498A-27F1-4E7593520AC8}"/>
              </a:ext>
            </a:extLst>
          </p:cNvPr>
          <p:cNvSpPr txBox="1"/>
          <p:nvPr/>
        </p:nvSpPr>
        <p:spPr>
          <a:xfrm>
            <a:off x="590550" y="1551932"/>
            <a:ext cx="2209800" cy="1477328"/>
          </a:xfrm>
          <a:prstGeom prst="rect">
            <a:avLst/>
          </a:prstGeom>
          <a:noFill/>
        </p:spPr>
        <p:txBody>
          <a:bodyPr wrap="square" rtlCol="0">
            <a:spAutoFit/>
          </a:bodyPr>
          <a:lstStyle/>
          <a:p>
            <a:pPr algn="ctr"/>
            <a:r>
              <a:rPr lang="en-GB" b="1" dirty="0">
                <a:solidFill>
                  <a:srgbClr val="1C4C3C"/>
                </a:solidFill>
              </a:rPr>
              <a:t>To Analyse Eco-Acoustic Data Using Automated Species Recognition Tools </a:t>
            </a:r>
          </a:p>
        </p:txBody>
      </p:sp>
      <p:sp>
        <p:nvSpPr>
          <p:cNvPr id="30" name="TextBox 29">
            <a:extLst>
              <a:ext uri="{FF2B5EF4-FFF2-40B4-BE49-F238E27FC236}">
                <a16:creationId xmlns:a16="http://schemas.microsoft.com/office/drawing/2014/main" id="{E543A553-E67D-2C72-D165-148F430866A4}"/>
              </a:ext>
            </a:extLst>
          </p:cNvPr>
          <p:cNvSpPr txBox="1"/>
          <p:nvPr/>
        </p:nvSpPr>
        <p:spPr>
          <a:xfrm>
            <a:off x="3357563" y="4051852"/>
            <a:ext cx="2209800" cy="1200329"/>
          </a:xfrm>
          <a:prstGeom prst="rect">
            <a:avLst/>
          </a:prstGeom>
          <a:noFill/>
        </p:spPr>
        <p:txBody>
          <a:bodyPr wrap="square" rtlCol="0">
            <a:spAutoFit/>
          </a:bodyPr>
          <a:lstStyle/>
          <a:p>
            <a:pPr algn="ctr"/>
            <a:r>
              <a:rPr lang="en-GB" b="1" dirty="0">
                <a:solidFill>
                  <a:srgbClr val="1C4C3C"/>
                </a:solidFill>
              </a:rPr>
              <a:t>To Assess Population Trends Using the Common Bird Census Data</a:t>
            </a:r>
          </a:p>
        </p:txBody>
      </p:sp>
      <p:sp>
        <p:nvSpPr>
          <p:cNvPr id="31" name="TextBox 30">
            <a:extLst>
              <a:ext uri="{FF2B5EF4-FFF2-40B4-BE49-F238E27FC236}">
                <a16:creationId xmlns:a16="http://schemas.microsoft.com/office/drawing/2014/main" id="{0912EC0D-C754-D577-766C-A6C02E2F4E5E}"/>
              </a:ext>
            </a:extLst>
          </p:cNvPr>
          <p:cNvSpPr txBox="1"/>
          <p:nvPr/>
        </p:nvSpPr>
        <p:spPr>
          <a:xfrm>
            <a:off x="6234113" y="1559553"/>
            <a:ext cx="2209800" cy="1477328"/>
          </a:xfrm>
          <a:prstGeom prst="rect">
            <a:avLst/>
          </a:prstGeom>
          <a:noFill/>
        </p:spPr>
        <p:txBody>
          <a:bodyPr wrap="square" rtlCol="0">
            <a:spAutoFit/>
          </a:bodyPr>
          <a:lstStyle/>
          <a:p>
            <a:pPr algn="ctr"/>
            <a:r>
              <a:rPr lang="en-GB" b="1" dirty="0">
                <a:solidFill>
                  <a:srgbClr val="1C4C3C"/>
                </a:solidFill>
              </a:rPr>
              <a:t>To Integrate Acoustic and Field Based Datasets for Biodiversity Assessment</a:t>
            </a:r>
          </a:p>
        </p:txBody>
      </p:sp>
      <p:sp>
        <p:nvSpPr>
          <p:cNvPr id="32" name="TextBox 31">
            <a:extLst>
              <a:ext uri="{FF2B5EF4-FFF2-40B4-BE49-F238E27FC236}">
                <a16:creationId xmlns:a16="http://schemas.microsoft.com/office/drawing/2014/main" id="{0764C4E6-65CD-87EA-F5BC-A5393D6A5D7C}"/>
              </a:ext>
            </a:extLst>
          </p:cNvPr>
          <p:cNvSpPr txBox="1"/>
          <p:nvPr/>
        </p:nvSpPr>
        <p:spPr>
          <a:xfrm>
            <a:off x="9415463" y="3909536"/>
            <a:ext cx="2209800" cy="1477328"/>
          </a:xfrm>
          <a:prstGeom prst="rect">
            <a:avLst/>
          </a:prstGeom>
          <a:noFill/>
        </p:spPr>
        <p:txBody>
          <a:bodyPr wrap="square" rtlCol="0">
            <a:spAutoFit/>
          </a:bodyPr>
          <a:lstStyle/>
          <a:p>
            <a:pPr algn="ctr"/>
            <a:r>
              <a:rPr lang="en-GB" b="1" dirty="0">
                <a:solidFill>
                  <a:srgbClr val="1C4C3C"/>
                </a:solidFill>
              </a:rPr>
              <a:t>To Develop Evidence Based Management and Monitoring Recommendations</a:t>
            </a:r>
          </a:p>
        </p:txBody>
      </p:sp>
    </p:spTree>
    <p:extLst>
      <p:ext uri="{BB962C8B-B14F-4D97-AF65-F5344CB8AC3E}">
        <p14:creationId xmlns:p14="http://schemas.microsoft.com/office/powerpoint/2010/main" val="3273313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BC8CE-3ACC-A518-C7CD-0D2B44B3964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EB52D2C-7A08-09C1-8FDD-E61F2647A61B}"/>
              </a:ext>
            </a:extLst>
          </p:cNvPr>
          <p:cNvPicPr>
            <a:picLocks noChangeAspect="1"/>
          </p:cNvPicPr>
          <p:nvPr/>
        </p:nvPicPr>
        <p:blipFill>
          <a:blip r:embed="rId2">
            <a:extLst>
              <a:ext uri="{837473B0-CC2E-450A-ABE3-18F120FF3D39}">
                <a1611:picAttrSrcUrl xmlns:a1611="http://schemas.microsoft.com/office/drawing/2016/11/main" r:id="rId3"/>
              </a:ext>
            </a:extLst>
          </a:blip>
          <a:srcRect l="6750" t="38775" b="14690"/>
          <a:stretch>
            <a:fillRect/>
          </a:stretch>
        </p:blipFill>
        <p:spPr>
          <a:xfrm>
            <a:off x="0" y="4772968"/>
            <a:ext cx="12192000" cy="2085032"/>
          </a:xfrm>
          <a:prstGeom prst="rect">
            <a:avLst/>
          </a:prstGeom>
          <a:noFill/>
        </p:spPr>
      </p:pic>
      <p:sp>
        <p:nvSpPr>
          <p:cNvPr id="7" name="Title 9">
            <a:extLst>
              <a:ext uri="{FF2B5EF4-FFF2-40B4-BE49-F238E27FC236}">
                <a16:creationId xmlns:a16="http://schemas.microsoft.com/office/drawing/2014/main" id="{18FE5236-F24E-4221-54BE-DA14940E808A}"/>
              </a:ext>
            </a:extLst>
          </p:cNvPr>
          <p:cNvSpPr>
            <a:spLocks noGrp="1"/>
          </p:cNvSpPr>
          <p:nvPr>
            <p:ph type="title"/>
          </p:nvPr>
        </p:nvSpPr>
        <p:spPr>
          <a:xfrm>
            <a:off x="438151" y="244811"/>
            <a:ext cx="4937760" cy="763905"/>
          </a:xfrm>
        </p:spPr>
        <p:txBody>
          <a:bodyPr anchor="b">
            <a:normAutofit/>
          </a:bodyPr>
          <a:lstStyle/>
          <a:p>
            <a:r>
              <a:rPr lang="en-US" sz="4800" dirty="0">
                <a:solidFill>
                  <a:schemeClr val="tx2">
                    <a:lumMod val="75000"/>
                  </a:schemeClr>
                </a:solidFill>
              </a:rPr>
              <a:t>Methodology</a:t>
            </a:r>
            <a:endParaRPr lang="en-US" dirty="0">
              <a:solidFill>
                <a:schemeClr val="tx2">
                  <a:lumMod val="75000"/>
                </a:schemeClr>
              </a:solidFill>
            </a:endParaRPr>
          </a:p>
        </p:txBody>
      </p:sp>
      <p:pic>
        <p:nvPicPr>
          <p:cNvPr id="8" name="Picture 4" descr="A logo of a tree&#10;&#10;AI-generated content may be incorrect.">
            <a:extLst>
              <a:ext uri="{FF2B5EF4-FFF2-40B4-BE49-F238E27FC236}">
                <a16:creationId xmlns:a16="http://schemas.microsoft.com/office/drawing/2014/main" id="{9007973E-9A8C-A2F1-F03A-64F6EC58020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494" b="89827" l="9979" r="89809">
                        <a14:foregroundMark x1="16348" y1="68182" x2="33121" y2="79870"/>
                        <a14:foregroundMark x1="33121" y1="79870" x2="61571" y2="82684"/>
                        <a14:foregroundMark x1="61571" y1="82684" x2="74947" y2="72078"/>
                        <a14:foregroundMark x1="31635" y1="81169" x2="33970" y2="85281"/>
                        <a14:foregroundMark x1="26539" y1="14286" x2="50955" y2="10390"/>
                        <a14:foregroundMark x1="50955" y1="10390" x2="67728" y2="13420"/>
                        <a14:foregroundMark x1="49894" y1="6494" x2="39066" y2="6926"/>
                        <a14:foregroundMark x1="33546" y1="14935" x2="30998" y2="12121"/>
                        <a14:foregroundMark x1="30149" y1="17100" x2="34183" y2="19481"/>
                        <a14:foregroundMark x1="13588" y1="40476" x2="13588" y2="41991"/>
                        <a14:foregroundMark x1="13588" y1="32035" x2="18047" y2="33983"/>
                        <a14:foregroundMark x1="26752" y1="25325" x2="23355" y2="25541"/>
                        <a14:foregroundMark x1="15711" y1="41558" x2="16985" y2="44589"/>
                        <a14:foregroundMark x1="74947" y1="35065" x2="83864" y2="39177"/>
                        <a14:foregroundMark x1="83227" y1="38095" x2="76645" y2="35714"/>
                        <a14:foregroundMark x1="78556" y1="34199" x2="81529" y2="37229"/>
                        <a14:foregroundMark x1="80467" y1="28571" x2="82590" y2="30087"/>
                        <a14:foregroundMark x1="82803" y1="30519" x2="87686" y2="30303"/>
                        <a14:foregroundMark x1="87686" y1="29004" x2="74310" y2="26623"/>
                        <a14:foregroundMark x1="55202" y1="80952" x2="56900" y2="88745"/>
                      </a14:backgroundRemoval>
                    </a14:imgEffect>
                  </a14:imgLayer>
                </a14:imgProps>
              </a:ext>
              <a:ext uri="{28A0092B-C50C-407E-A947-70E740481C1C}">
                <a14:useLocalDpi xmlns:a14="http://schemas.microsoft.com/office/drawing/2010/main" val="0"/>
              </a:ext>
            </a:extLst>
          </a:blip>
          <a:srcRect/>
          <a:stretch>
            <a:fillRect/>
          </a:stretch>
        </p:blipFill>
        <p:spPr bwMode="auto">
          <a:xfrm>
            <a:off x="10342816" y="185775"/>
            <a:ext cx="1677945" cy="1645882"/>
          </a:xfrm>
          <a:prstGeom prst="rect">
            <a:avLst/>
          </a:prstGeom>
          <a:extLst>
            <a:ext uri="{909E8E84-426E-40DD-AFC4-6F175D3DCCD1}">
              <a14:hiddenFill xmlns:a14="http://schemas.microsoft.com/office/drawing/2010/main">
                <a:solidFill>
                  <a:srgbClr val="FFFFFF"/>
                </a:solidFill>
              </a14:hiddenFill>
            </a:ext>
          </a:extLst>
        </p:spPr>
      </p:pic>
      <p:sp>
        <p:nvSpPr>
          <p:cNvPr id="9" name="Text Placeholder 18">
            <a:extLst>
              <a:ext uri="{FF2B5EF4-FFF2-40B4-BE49-F238E27FC236}">
                <a16:creationId xmlns:a16="http://schemas.microsoft.com/office/drawing/2014/main" id="{671E1814-CABA-FE19-4DE3-5C0D46857C2F}"/>
              </a:ext>
            </a:extLst>
          </p:cNvPr>
          <p:cNvSpPr>
            <a:spLocks noGrp="1"/>
          </p:cNvSpPr>
          <p:nvPr>
            <p:ph sz="half" idx="2"/>
          </p:nvPr>
        </p:nvSpPr>
        <p:spPr>
          <a:xfrm>
            <a:off x="219076" y="1460184"/>
            <a:ext cx="10553699" cy="3566160"/>
          </a:xfrm>
        </p:spPr>
        <p:txBody>
          <a:bodyPr>
            <a:normAutofit/>
          </a:bodyPr>
          <a:lstStyle/>
          <a:p>
            <a:r>
              <a:rPr lang="en-GB" sz="2000" b="1" dirty="0">
                <a:solidFill>
                  <a:srgbClr val="1C4C3C"/>
                </a:solidFill>
              </a:rPr>
              <a:t>Using data analysis to assess avian biodiversity by comparing bioacoustics monitoring data with the Common Bird Census (CBC) records.</a:t>
            </a:r>
          </a:p>
          <a:p>
            <a:r>
              <a:rPr lang="en-GB" sz="2000" b="1" dirty="0">
                <a:solidFill>
                  <a:srgbClr val="1C4C3C"/>
                </a:solidFill>
              </a:rPr>
              <a:t>Primary data collection had already been done so our focus was processing, analysing, and comparing existing datasets to meet the objectives.</a:t>
            </a:r>
          </a:p>
          <a:p>
            <a:r>
              <a:rPr lang="en-GB" sz="2000" b="1" dirty="0">
                <a:solidFill>
                  <a:srgbClr val="1C4C3C"/>
                </a:solidFill>
              </a:rPr>
              <a:t>Acoustic recordings collected between March and April 2025 will be processed using BirdNET and to improve reliability an appropriate confidence threshold was used.</a:t>
            </a:r>
          </a:p>
          <a:p>
            <a:r>
              <a:rPr lang="en-GB" sz="2000" b="1" dirty="0">
                <a:solidFill>
                  <a:srgbClr val="1C4C3C"/>
                </a:solidFill>
              </a:rPr>
              <a:t>The bioacoustics data and CBC data were compared to see how each method complements each other.</a:t>
            </a:r>
          </a:p>
        </p:txBody>
      </p:sp>
    </p:spTree>
    <p:extLst>
      <p:ext uri="{BB962C8B-B14F-4D97-AF65-F5344CB8AC3E}">
        <p14:creationId xmlns:p14="http://schemas.microsoft.com/office/powerpoint/2010/main" val="694515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serene bird silhouette against a circular, minimalist background.&#10;&#10;AI-generated content may be incorrect.">
            <a:extLst>
              <a:ext uri="{FF2B5EF4-FFF2-40B4-BE49-F238E27FC236}">
                <a16:creationId xmlns:a16="http://schemas.microsoft.com/office/drawing/2014/main" id="{25858C69-2448-F36B-C441-A0B5D2D96976}"/>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l="8256" r="2678"/>
          <a:stretch>
            <a:fillRect/>
          </a:stretch>
        </p:blipFill>
        <p:spPr>
          <a:xfrm>
            <a:off x="196427" y="560281"/>
            <a:ext cx="5273020" cy="5920318"/>
          </a:xfrm>
          <a:noFill/>
        </p:spPr>
      </p:pic>
      <p:sp>
        <p:nvSpPr>
          <p:cNvPr id="8" name="Rectangle 2">
            <a:extLst>
              <a:ext uri="{FF2B5EF4-FFF2-40B4-BE49-F238E27FC236}">
                <a16:creationId xmlns:a16="http://schemas.microsoft.com/office/drawing/2014/main" id="{8AEC628C-492E-2E5B-20F1-212699ACF5DE}"/>
              </a:ext>
            </a:extLst>
          </p:cNvPr>
          <p:cNvSpPr>
            <a:spLocks noGrp="1" noChangeArrowheads="1"/>
          </p:cNvSpPr>
          <p:nvPr>
            <p:ph sz="quarter" idx="14"/>
          </p:nvPr>
        </p:nvSpPr>
        <p:spPr bwMode="auto">
          <a:xfrm>
            <a:off x="6096000" y="2296993"/>
            <a:ext cx="5899573"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2000" b="1" i="0" u="none" strike="noStrike" cap="none" normalizeH="0" baseline="0" dirty="0">
                <a:ln>
                  <a:noFill/>
                </a:ln>
                <a:solidFill>
                  <a:srgbClr val="1C4C3C"/>
                </a:solidFill>
                <a:effectLst/>
                <a:latin typeface="Avenir Next LT Pro Light (Body)"/>
              </a:rPr>
              <a:t>BirdNET Analyzer is an AI-based tool used to automatically identify bird species from audio recordings. </a:t>
            </a:r>
          </a:p>
          <a:p>
            <a:pPr eaLnBrk="0" fontAlgn="base" hangingPunct="0">
              <a:lnSpc>
                <a:spcPct val="100000"/>
              </a:lnSpc>
              <a:spcBef>
                <a:spcPct val="0"/>
              </a:spcBef>
              <a:spcAft>
                <a:spcPct val="0"/>
              </a:spcAft>
            </a:pPr>
            <a:r>
              <a:rPr kumimoji="0" lang="en-US" altLang="en-US" sz="2000" b="1" i="0" u="none" strike="noStrike" cap="none" normalizeH="0" baseline="0" dirty="0">
                <a:ln>
                  <a:noFill/>
                </a:ln>
                <a:solidFill>
                  <a:srgbClr val="1C4C3C"/>
                </a:solidFill>
                <a:effectLst/>
                <a:latin typeface="Avenir Next LT Pro Light (Body)"/>
              </a:rPr>
              <a:t>Developed by the Cornell Lab of Ornithology in collaboration with Chemnitz University of Technology. </a:t>
            </a:r>
          </a:p>
          <a:p>
            <a:pPr eaLnBrk="0" fontAlgn="base" hangingPunct="0">
              <a:lnSpc>
                <a:spcPct val="100000"/>
              </a:lnSpc>
              <a:spcBef>
                <a:spcPct val="0"/>
              </a:spcBef>
              <a:spcAft>
                <a:spcPct val="0"/>
              </a:spcAft>
            </a:pPr>
            <a:r>
              <a:rPr kumimoji="0" lang="en-US" altLang="en-US" sz="2000" b="1" i="0" u="none" strike="noStrike" cap="none" normalizeH="0" baseline="0" dirty="0">
                <a:ln>
                  <a:noFill/>
                </a:ln>
                <a:solidFill>
                  <a:srgbClr val="1C4C3C"/>
                </a:solidFill>
                <a:effectLst/>
                <a:latin typeface="Avenir Next LT Pro Light (Body)"/>
              </a:rPr>
              <a:t>Uses machine learning algorithms trained on large global bird sound datasets. </a:t>
            </a:r>
          </a:p>
          <a:p>
            <a:pPr eaLnBrk="0" fontAlgn="base" hangingPunct="0">
              <a:lnSpc>
                <a:spcPct val="100000"/>
              </a:lnSpc>
              <a:spcBef>
                <a:spcPct val="0"/>
              </a:spcBef>
              <a:spcAft>
                <a:spcPct val="0"/>
              </a:spcAft>
            </a:pPr>
            <a:r>
              <a:rPr kumimoji="0" lang="en-US" altLang="en-US" sz="2000" b="1" i="0" u="none" strike="noStrike" cap="none" normalizeH="0" baseline="0" dirty="0">
                <a:ln>
                  <a:noFill/>
                </a:ln>
                <a:solidFill>
                  <a:srgbClr val="1C4C3C"/>
                </a:solidFill>
                <a:effectLst/>
                <a:latin typeface="Avenir Next LT Pro Light (Body)"/>
              </a:rPr>
              <a:t>Processes audio files (e.g. WAV) and outputs: </a:t>
            </a:r>
          </a:p>
          <a:p>
            <a:pPr eaLnBrk="0" fontAlgn="base" hangingPunct="0">
              <a:lnSpc>
                <a:spcPct val="100000"/>
              </a:lnSpc>
              <a:spcBef>
                <a:spcPct val="0"/>
              </a:spcBef>
              <a:spcAft>
                <a:spcPct val="0"/>
              </a:spcAft>
            </a:pPr>
            <a:r>
              <a:rPr kumimoji="0" lang="en-US" altLang="en-US" sz="2000" b="1" i="0" u="none" strike="noStrike" cap="none" normalizeH="0" baseline="0" dirty="0">
                <a:ln>
                  <a:noFill/>
                </a:ln>
                <a:solidFill>
                  <a:srgbClr val="1C4C3C"/>
                </a:solidFill>
                <a:effectLst/>
                <a:latin typeface="Avenir Next LT Pro Light (Body)"/>
              </a:rPr>
              <a:t>Detected species </a:t>
            </a:r>
          </a:p>
          <a:p>
            <a:pPr eaLnBrk="0" fontAlgn="base" hangingPunct="0">
              <a:lnSpc>
                <a:spcPct val="100000"/>
              </a:lnSpc>
              <a:spcBef>
                <a:spcPct val="0"/>
              </a:spcBef>
              <a:spcAft>
                <a:spcPct val="0"/>
              </a:spcAft>
            </a:pPr>
            <a:r>
              <a:rPr kumimoji="0" lang="en-US" altLang="en-US" sz="2000" b="1" i="0" u="none" strike="noStrike" cap="none" normalizeH="0" baseline="0" dirty="0">
                <a:ln>
                  <a:noFill/>
                </a:ln>
                <a:solidFill>
                  <a:srgbClr val="1C4C3C"/>
                </a:solidFill>
                <a:effectLst/>
                <a:latin typeface="Avenir Next LT Pro Light (Body)"/>
              </a:rPr>
              <a:t>Time stamps of detections </a:t>
            </a:r>
          </a:p>
          <a:p>
            <a:pPr eaLnBrk="0" fontAlgn="base" hangingPunct="0">
              <a:lnSpc>
                <a:spcPct val="100000"/>
              </a:lnSpc>
              <a:spcBef>
                <a:spcPct val="0"/>
              </a:spcBef>
              <a:spcAft>
                <a:spcPct val="0"/>
              </a:spcAft>
            </a:pPr>
            <a:r>
              <a:rPr kumimoji="0" lang="en-US" altLang="en-US" sz="2000" b="1" i="0" u="none" strike="noStrike" cap="none" normalizeH="0" baseline="0" dirty="0">
                <a:ln>
                  <a:noFill/>
                </a:ln>
                <a:solidFill>
                  <a:srgbClr val="1C4C3C"/>
                </a:solidFill>
                <a:effectLst/>
                <a:latin typeface="Avenir Next LT Pro Light (Body)"/>
              </a:rPr>
              <a:t>Confidence scores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itle 9">
            <a:extLst>
              <a:ext uri="{FF2B5EF4-FFF2-40B4-BE49-F238E27FC236}">
                <a16:creationId xmlns:a16="http://schemas.microsoft.com/office/drawing/2014/main" id="{9571E9FB-0C66-2D08-FAC7-F3C2F93B35ED}"/>
              </a:ext>
            </a:extLst>
          </p:cNvPr>
          <p:cNvSpPr txBox="1">
            <a:spLocks/>
          </p:cNvSpPr>
          <p:nvPr/>
        </p:nvSpPr>
        <p:spPr>
          <a:xfrm>
            <a:off x="5029200" y="274629"/>
            <a:ext cx="6258559" cy="17145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pPr algn="r"/>
            <a:r>
              <a:rPr lang="en-US" sz="4800" dirty="0">
                <a:solidFill>
                  <a:srgbClr val="1C4C3C"/>
                </a:solidFill>
              </a:rPr>
              <a:t>What Is BirdNET Analyzer?</a:t>
            </a:r>
            <a:endParaRPr lang="en-US" dirty="0">
              <a:solidFill>
                <a:srgbClr val="1C4C3C"/>
              </a:solidFill>
            </a:endParaRPr>
          </a:p>
        </p:txBody>
      </p:sp>
    </p:spTree>
    <p:extLst>
      <p:ext uri="{BB962C8B-B14F-4D97-AF65-F5344CB8AC3E}">
        <p14:creationId xmlns:p14="http://schemas.microsoft.com/office/powerpoint/2010/main" val="4199496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9">
            <a:extLst>
              <a:ext uri="{FF2B5EF4-FFF2-40B4-BE49-F238E27FC236}">
                <a16:creationId xmlns:a16="http://schemas.microsoft.com/office/drawing/2014/main" id="{93C8E1E9-CAF1-965C-92C4-83BAA3BD7224}"/>
              </a:ext>
            </a:extLst>
          </p:cNvPr>
          <p:cNvSpPr>
            <a:spLocks noGrp="1"/>
          </p:cNvSpPr>
          <p:nvPr>
            <p:ph type="title"/>
          </p:nvPr>
        </p:nvSpPr>
        <p:spPr>
          <a:xfrm>
            <a:off x="302685" y="626763"/>
            <a:ext cx="9839324" cy="763905"/>
          </a:xfrm>
        </p:spPr>
        <p:txBody>
          <a:bodyPr anchor="b">
            <a:normAutofit fontScale="90000"/>
          </a:bodyPr>
          <a:lstStyle/>
          <a:p>
            <a:r>
              <a:rPr lang="en-US" sz="4800" dirty="0">
                <a:solidFill>
                  <a:schemeClr val="tx2">
                    <a:lumMod val="75000"/>
                  </a:schemeClr>
                </a:solidFill>
              </a:rPr>
              <a:t>Processes (Challenges/Limitations)</a:t>
            </a:r>
            <a:br>
              <a:rPr lang="en-US" sz="4800" dirty="0">
                <a:solidFill>
                  <a:schemeClr val="tx2">
                    <a:lumMod val="75000"/>
                  </a:schemeClr>
                </a:solidFill>
              </a:rPr>
            </a:br>
            <a:endParaRPr lang="en-US" dirty="0">
              <a:solidFill>
                <a:schemeClr val="tx2">
                  <a:lumMod val="75000"/>
                </a:schemeClr>
              </a:solidFill>
            </a:endParaRPr>
          </a:p>
        </p:txBody>
      </p:sp>
      <p:pic>
        <p:nvPicPr>
          <p:cNvPr id="3" name="Picture 4" descr="A logo of a tree&#10;&#10;AI-generated content may be incorrect.">
            <a:extLst>
              <a:ext uri="{FF2B5EF4-FFF2-40B4-BE49-F238E27FC236}">
                <a16:creationId xmlns:a16="http://schemas.microsoft.com/office/drawing/2014/main" id="{C54D7DE6-5452-90C2-CA0F-C14FA78FBC9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494" b="89827" l="9979" r="89809">
                        <a14:foregroundMark x1="16348" y1="68182" x2="33121" y2="79870"/>
                        <a14:foregroundMark x1="33121" y1="79870" x2="61571" y2="82684"/>
                        <a14:foregroundMark x1="61571" y1="82684" x2="74947" y2="72078"/>
                        <a14:foregroundMark x1="31635" y1="81169" x2="33970" y2="85281"/>
                        <a14:foregroundMark x1="26539" y1="14286" x2="50955" y2="10390"/>
                        <a14:foregroundMark x1="50955" y1="10390" x2="67728" y2="13420"/>
                        <a14:foregroundMark x1="49894" y1="6494" x2="39066" y2="6926"/>
                        <a14:foregroundMark x1="33546" y1="14935" x2="30998" y2="12121"/>
                        <a14:foregroundMark x1="30149" y1="17100" x2="34183" y2="19481"/>
                        <a14:foregroundMark x1="13588" y1="40476" x2="13588" y2="41991"/>
                        <a14:foregroundMark x1="13588" y1="32035" x2="18047" y2="33983"/>
                        <a14:foregroundMark x1="26752" y1="25325" x2="23355" y2="25541"/>
                        <a14:foregroundMark x1="15711" y1="41558" x2="16985" y2="44589"/>
                        <a14:foregroundMark x1="74947" y1="35065" x2="83864" y2="39177"/>
                        <a14:foregroundMark x1="83227" y1="38095" x2="76645" y2="35714"/>
                        <a14:foregroundMark x1="78556" y1="34199" x2="81529" y2="37229"/>
                        <a14:foregroundMark x1="80467" y1="28571" x2="82590" y2="30087"/>
                        <a14:foregroundMark x1="82803" y1="30519" x2="87686" y2="30303"/>
                        <a14:foregroundMark x1="87686" y1="29004" x2="74310" y2="26623"/>
                        <a14:foregroundMark x1="55202" y1="80952" x2="56900" y2="88745"/>
                      </a14:backgroundRemoval>
                    </a14:imgEffect>
                  </a14:imgLayer>
                </a14:imgProps>
              </a:ext>
              <a:ext uri="{28A0092B-C50C-407E-A947-70E740481C1C}">
                <a14:useLocalDpi xmlns:a14="http://schemas.microsoft.com/office/drawing/2010/main" val="0"/>
              </a:ext>
            </a:extLst>
          </a:blip>
          <a:srcRect/>
          <a:stretch>
            <a:fillRect/>
          </a:stretch>
        </p:blipFill>
        <p:spPr bwMode="auto">
          <a:xfrm>
            <a:off x="10514055" y="0"/>
            <a:ext cx="1677945" cy="1645882"/>
          </a:xfrm>
          <a:prstGeom prst="rect">
            <a:avLst/>
          </a:prstGeom>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1A3CED2-8A39-891B-8543-A94459F67080}"/>
              </a:ext>
            </a:extLst>
          </p:cNvPr>
          <p:cNvSpPr txBox="1"/>
          <p:nvPr/>
        </p:nvSpPr>
        <p:spPr>
          <a:xfrm>
            <a:off x="302685" y="1069499"/>
            <a:ext cx="5319182" cy="5170646"/>
          </a:xfrm>
          <a:prstGeom prst="rect">
            <a:avLst/>
          </a:prstGeom>
          <a:noFill/>
        </p:spPr>
        <p:txBody>
          <a:bodyPr wrap="square" rtlCol="0">
            <a:spAutoFit/>
          </a:bodyPr>
          <a:lstStyle/>
          <a:p>
            <a:r>
              <a:rPr lang="en-GB" sz="2400" b="1" u="sng" dirty="0">
                <a:solidFill>
                  <a:srgbClr val="1C4C3C"/>
                </a:solidFill>
              </a:rPr>
              <a:t>Strengths</a:t>
            </a:r>
          </a:p>
          <a:p>
            <a:endParaRPr lang="en-GB" b="1" dirty="0">
              <a:solidFill>
                <a:srgbClr val="1C4C3C"/>
              </a:solidFill>
            </a:endParaRPr>
          </a:p>
          <a:p>
            <a:pPr marL="285750" indent="-285750">
              <a:buFont typeface="Arial" panose="020B0604020202020204" pitchFamily="34" charset="0"/>
              <a:buChar char="•"/>
            </a:pPr>
            <a:r>
              <a:rPr lang="en-GB" b="1" dirty="0">
                <a:solidFill>
                  <a:srgbClr val="1C4C3C"/>
                </a:solidFill>
              </a:rPr>
              <a:t>Use of pre-collected CBC data allowed for efficient analysis without time-intensive fieldwork </a:t>
            </a:r>
          </a:p>
          <a:p>
            <a:pPr marL="285750" indent="-285750">
              <a:buFont typeface="Arial" panose="020B0604020202020204" pitchFamily="34" charset="0"/>
              <a:buChar char="•"/>
            </a:pPr>
            <a:endParaRPr lang="en-GB" b="1" dirty="0">
              <a:solidFill>
                <a:srgbClr val="1C4C3C"/>
              </a:solidFill>
            </a:endParaRPr>
          </a:p>
          <a:p>
            <a:pPr marL="285750" indent="-285750">
              <a:buFont typeface="Arial" panose="020B0604020202020204" pitchFamily="34" charset="0"/>
              <a:buChar char="•"/>
            </a:pPr>
            <a:r>
              <a:rPr lang="en-GB" b="1" dirty="0">
                <a:solidFill>
                  <a:srgbClr val="1C4C3C"/>
                </a:solidFill>
              </a:rPr>
              <a:t>Combination of acoustic data and species records provided a broader ecological perspective </a:t>
            </a:r>
          </a:p>
          <a:p>
            <a:pPr marL="285750" indent="-285750">
              <a:buFont typeface="Arial" panose="020B0604020202020204" pitchFamily="34" charset="0"/>
              <a:buChar char="•"/>
            </a:pPr>
            <a:endParaRPr lang="en-GB" b="1" dirty="0">
              <a:solidFill>
                <a:srgbClr val="1C4C3C"/>
              </a:solidFill>
            </a:endParaRPr>
          </a:p>
          <a:p>
            <a:pPr marL="285750" indent="-285750">
              <a:buFont typeface="Arial" panose="020B0604020202020204" pitchFamily="34" charset="0"/>
              <a:buChar char="•"/>
            </a:pPr>
            <a:r>
              <a:rPr lang="en-GB" b="1" dirty="0">
                <a:solidFill>
                  <a:srgbClr val="1C4C3C"/>
                </a:solidFill>
              </a:rPr>
              <a:t>Use of BirdNET Analyzer enabled rapid processing of large audio datasets </a:t>
            </a:r>
          </a:p>
          <a:p>
            <a:pPr marL="285750" indent="-285750">
              <a:buFont typeface="Arial" panose="020B0604020202020204" pitchFamily="34" charset="0"/>
              <a:buChar char="•"/>
            </a:pPr>
            <a:endParaRPr lang="en-GB" b="1" dirty="0">
              <a:solidFill>
                <a:srgbClr val="1C4C3C"/>
              </a:solidFill>
            </a:endParaRPr>
          </a:p>
          <a:p>
            <a:pPr marL="285750" indent="-285750">
              <a:buFont typeface="Arial" panose="020B0604020202020204" pitchFamily="34" charset="0"/>
              <a:buChar char="•"/>
            </a:pPr>
            <a:r>
              <a:rPr lang="en-GB" b="1" dirty="0">
                <a:solidFill>
                  <a:srgbClr val="1C4C3C"/>
                </a:solidFill>
              </a:rPr>
              <a:t>Acoustic monitoring reduces observer bias compared to traditional survey methods </a:t>
            </a:r>
          </a:p>
          <a:p>
            <a:pPr marL="285750" indent="-285750">
              <a:buFont typeface="Arial" panose="020B0604020202020204" pitchFamily="34" charset="0"/>
              <a:buChar char="•"/>
            </a:pPr>
            <a:endParaRPr lang="en-GB" b="1" dirty="0">
              <a:solidFill>
                <a:srgbClr val="1C4C3C"/>
              </a:solidFill>
            </a:endParaRPr>
          </a:p>
          <a:p>
            <a:pPr marL="285750" indent="-285750">
              <a:buFont typeface="Arial" panose="020B0604020202020204" pitchFamily="34" charset="0"/>
              <a:buChar char="•"/>
            </a:pPr>
            <a:r>
              <a:rPr lang="en-GB" b="1" dirty="0">
                <a:solidFill>
                  <a:srgbClr val="1C4C3C"/>
                </a:solidFill>
              </a:rPr>
              <a:t>Clear temporal overlap (March–April) allowed for direct comparison between datasets</a:t>
            </a:r>
          </a:p>
        </p:txBody>
      </p:sp>
      <p:sp>
        <p:nvSpPr>
          <p:cNvPr id="4" name="TextBox 3">
            <a:extLst>
              <a:ext uri="{FF2B5EF4-FFF2-40B4-BE49-F238E27FC236}">
                <a16:creationId xmlns:a16="http://schemas.microsoft.com/office/drawing/2014/main" id="{73F91EA2-77CB-6DF3-152A-2D5EE3C75DAC}"/>
              </a:ext>
            </a:extLst>
          </p:cNvPr>
          <p:cNvSpPr txBox="1"/>
          <p:nvPr/>
        </p:nvSpPr>
        <p:spPr>
          <a:xfrm>
            <a:off x="5822674" y="1021336"/>
            <a:ext cx="5881646" cy="5539978"/>
          </a:xfrm>
          <a:prstGeom prst="rect">
            <a:avLst/>
          </a:prstGeom>
          <a:noFill/>
        </p:spPr>
        <p:txBody>
          <a:bodyPr wrap="square" rtlCol="0">
            <a:spAutoFit/>
          </a:bodyPr>
          <a:lstStyle/>
          <a:p>
            <a:r>
              <a:rPr lang="en-GB" sz="2400" b="1" u="sng" dirty="0">
                <a:solidFill>
                  <a:srgbClr val="1C4C3C"/>
                </a:solidFill>
              </a:rPr>
              <a:t>Limitations</a:t>
            </a:r>
          </a:p>
          <a:p>
            <a:endParaRPr lang="en-GB" sz="2400" b="1" dirty="0"/>
          </a:p>
          <a:p>
            <a:pPr marL="285750" indent="-285750">
              <a:buFont typeface="Arial" panose="020B0604020202020204" pitchFamily="34" charset="0"/>
              <a:buChar char="•"/>
            </a:pPr>
            <a:r>
              <a:rPr lang="en-GB" b="1" dirty="0">
                <a:solidFill>
                  <a:srgbClr val="1C4C3C"/>
                </a:solidFill>
              </a:rPr>
              <a:t>Lack of spatial data limited the ability to map species distributions across the site </a:t>
            </a:r>
          </a:p>
          <a:p>
            <a:pPr marL="285750" indent="-285750">
              <a:buFont typeface="Arial" panose="020B0604020202020204" pitchFamily="34" charset="0"/>
              <a:buChar char="•"/>
            </a:pPr>
            <a:endParaRPr lang="en-GB" b="1" dirty="0">
              <a:solidFill>
                <a:srgbClr val="1C4C3C"/>
              </a:solidFill>
            </a:endParaRPr>
          </a:p>
          <a:p>
            <a:pPr marL="285750" indent="-285750">
              <a:buFont typeface="Arial" panose="020B0604020202020204" pitchFamily="34" charset="0"/>
              <a:buChar char="•"/>
            </a:pPr>
            <a:r>
              <a:rPr lang="en-GB" b="1" dirty="0">
                <a:solidFill>
                  <a:srgbClr val="1C4C3C"/>
                </a:solidFill>
              </a:rPr>
              <a:t>Reliance on secondary data (CBC) may introduce inconsistencies in collection methods </a:t>
            </a:r>
          </a:p>
          <a:p>
            <a:pPr marL="285750" indent="-285750">
              <a:buFont typeface="Arial" panose="020B0604020202020204" pitchFamily="34" charset="0"/>
              <a:buChar char="•"/>
            </a:pPr>
            <a:endParaRPr lang="en-GB" b="1" dirty="0">
              <a:solidFill>
                <a:srgbClr val="1C4C3C"/>
              </a:solidFill>
            </a:endParaRPr>
          </a:p>
          <a:p>
            <a:pPr marL="285750" indent="-285750">
              <a:buFont typeface="Arial" panose="020B0604020202020204" pitchFamily="34" charset="0"/>
              <a:buChar char="•"/>
            </a:pPr>
            <a:r>
              <a:rPr lang="en-GB" b="1" dirty="0">
                <a:solidFill>
                  <a:srgbClr val="1C4C3C"/>
                </a:solidFill>
              </a:rPr>
              <a:t>Temporal mismatch (CBC: March–June vs recordings: Feb–April) restricts full comparison </a:t>
            </a:r>
          </a:p>
          <a:p>
            <a:pPr marL="285750" indent="-285750">
              <a:buFont typeface="Arial" panose="020B0604020202020204" pitchFamily="34" charset="0"/>
              <a:buChar char="•"/>
            </a:pPr>
            <a:endParaRPr lang="en-GB" b="1" dirty="0">
              <a:solidFill>
                <a:srgbClr val="1C4C3C"/>
              </a:solidFill>
            </a:endParaRPr>
          </a:p>
          <a:p>
            <a:pPr marL="285750" indent="-285750">
              <a:buFont typeface="Arial" panose="020B0604020202020204" pitchFamily="34" charset="0"/>
              <a:buChar char="•"/>
            </a:pPr>
            <a:r>
              <a:rPr lang="en-GB" b="1" dirty="0">
                <a:solidFill>
                  <a:srgbClr val="1C4C3C"/>
                </a:solidFill>
              </a:rPr>
              <a:t>Use of a single recorder may not capture the full diversity of the site </a:t>
            </a:r>
          </a:p>
          <a:p>
            <a:pPr marL="285750" indent="-285750">
              <a:buFont typeface="Arial" panose="020B0604020202020204" pitchFamily="34" charset="0"/>
              <a:buChar char="•"/>
            </a:pPr>
            <a:endParaRPr lang="en-GB" b="1" dirty="0">
              <a:solidFill>
                <a:srgbClr val="1C4C3C"/>
              </a:solidFill>
            </a:endParaRPr>
          </a:p>
          <a:p>
            <a:pPr marL="285750" indent="-285750">
              <a:buFont typeface="Arial" panose="020B0604020202020204" pitchFamily="34" charset="0"/>
              <a:buChar char="•"/>
            </a:pPr>
            <a:r>
              <a:rPr lang="en-GB" b="1" dirty="0">
                <a:solidFill>
                  <a:srgbClr val="1C4C3C"/>
                </a:solidFill>
              </a:rPr>
              <a:t>BirdNET misclassification risk, especially with background noise or non-bird sounds </a:t>
            </a:r>
          </a:p>
          <a:p>
            <a:pPr marL="285750" indent="-285750">
              <a:buFont typeface="Arial" panose="020B0604020202020204" pitchFamily="34" charset="0"/>
              <a:buChar char="•"/>
            </a:pPr>
            <a:endParaRPr lang="en-GB" b="1" dirty="0">
              <a:solidFill>
                <a:srgbClr val="1C4C3C"/>
              </a:solidFill>
            </a:endParaRPr>
          </a:p>
          <a:p>
            <a:pPr marL="285750" indent="-285750">
              <a:buFont typeface="Arial" panose="020B0604020202020204" pitchFamily="34" charset="0"/>
              <a:buChar char="•"/>
            </a:pPr>
            <a:r>
              <a:rPr lang="en-GB" b="1" dirty="0">
                <a:solidFill>
                  <a:srgbClr val="1C4C3C"/>
                </a:solidFill>
              </a:rPr>
              <a:t>Acoustic data may miss silent or less vocal species, leading to underrepresentation </a:t>
            </a:r>
          </a:p>
        </p:txBody>
      </p:sp>
    </p:spTree>
    <p:extLst>
      <p:ext uri="{BB962C8B-B14F-4D97-AF65-F5344CB8AC3E}">
        <p14:creationId xmlns:p14="http://schemas.microsoft.com/office/powerpoint/2010/main" val="3574600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2BF9B-4236-F3A9-F220-2362E40F9618}"/>
            </a:ext>
          </a:extLst>
        </p:cNvPr>
        <p:cNvGrpSpPr/>
        <p:nvPr/>
      </p:nvGrpSpPr>
      <p:grpSpPr>
        <a:xfrm>
          <a:off x="0" y="0"/>
          <a:ext cx="0" cy="0"/>
          <a:chOff x="0" y="0"/>
          <a:chExt cx="0" cy="0"/>
        </a:xfrm>
      </p:grpSpPr>
      <p:sp>
        <p:nvSpPr>
          <p:cNvPr id="12" name="Title 9">
            <a:extLst>
              <a:ext uri="{FF2B5EF4-FFF2-40B4-BE49-F238E27FC236}">
                <a16:creationId xmlns:a16="http://schemas.microsoft.com/office/drawing/2014/main" id="{27E4CE52-D863-F4C9-96B6-B80336909840}"/>
              </a:ext>
            </a:extLst>
          </p:cNvPr>
          <p:cNvSpPr>
            <a:spLocks noGrp="1"/>
          </p:cNvSpPr>
          <p:nvPr>
            <p:ph type="title"/>
          </p:nvPr>
        </p:nvSpPr>
        <p:spPr>
          <a:xfrm>
            <a:off x="438151" y="426244"/>
            <a:ext cx="9839324" cy="763905"/>
          </a:xfrm>
        </p:spPr>
        <p:txBody>
          <a:bodyPr anchor="b">
            <a:normAutofit/>
          </a:bodyPr>
          <a:lstStyle/>
          <a:p>
            <a:r>
              <a:rPr lang="en-US" sz="4800" dirty="0">
                <a:solidFill>
                  <a:schemeClr val="tx2">
                    <a:lumMod val="75000"/>
                  </a:schemeClr>
                </a:solidFill>
              </a:rPr>
              <a:t>Findings</a:t>
            </a:r>
            <a:endParaRPr lang="en-US" dirty="0">
              <a:solidFill>
                <a:schemeClr val="tx2">
                  <a:lumMod val="75000"/>
                </a:schemeClr>
              </a:solidFill>
            </a:endParaRPr>
          </a:p>
        </p:txBody>
      </p:sp>
      <p:pic>
        <p:nvPicPr>
          <p:cNvPr id="2" name="Picture 4" descr="A logo of a tree&#10;&#10;AI-generated content may be incorrect.">
            <a:extLst>
              <a:ext uri="{FF2B5EF4-FFF2-40B4-BE49-F238E27FC236}">
                <a16:creationId xmlns:a16="http://schemas.microsoft.com/office/drawing/2014/main" id="{3354EBEE-D1EA-9A23-4C42-50555D20CA7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494" b="89827" l="9979" r="89809">
                        <a14:foregroundMark x1="16348" y1="68182" x2="33121" y2="79870"/>
                        <a14:foregroundMark x1="33121" y1="79870" x2="61571" y2="82684"/>
                        <a14:foregroundMark x1="61571" y1="82684" x2="74947" y2="72078"/>
                        <a14:foregroundMark x1="31635" y1="81169" x2="33970" y2="85281"/>
                        <a14:foregroundMark x1="26539" y1="14286" x2="50955" y2="10390"/>
                        <a14:foregroundMark x1="50955" y1="10390" x2="67728" y2="13420"/>
                        <a14:foregroundMark x1="49894" y1="6494" x2="39066" y2="6926"/>
                        <a14:foregroundMark x1="33546" y1="14935" x2="30998" y2="12121"/>
                        <a14:foregroundMark x1="30149" y1="17100" x2="34183" y2="19481"/>
                        <a14:foregroundMark x1="13588" y1="40476" x2="13588" y2="41991"/>
                        <a14:foregroundMark x1="13588" y1="32035" x2="18047" y2="33983"/>
                        <a14:foregroundMark x1="26752" y1="25325" x2="23355" y2="25541"/>
                        <a14:foregroundMark x1="15711" y1="41558" x2="16985" y2="44589"/>
                        <a14:foregroundMark x1="74947" y1="35065" x2="83864" y2="39177"/>
                        <a14:foregroundMark x1="83227" y1="38095" x2="76645" y2="35714"/>
                        <a14:foregroundMark x1="78556" y1="34199" x2="81529" y2="37229"/>
                        <a14:foregroundMark x1="80467" y1="28571" x2="82590" y2="30087"/>
                        <a14:foregroundMark x1="82803" y1="30519" x2="87686" y2="30303"/>
                        <a14:foregroundMark x1="87686" y1="29004" x2="74310" y2="26623"/>
                        <a14:foregroundMark x1="55202" y1="80952" x2="56900" y2="88745"/>
                      </a14:backgroundRemoval>
                    </a14:imgEffect>
                  </a14:imgLayer>
                </a14:imgProps>
              </a:ext>
              <a:ext uri="{28A0092B-C50C-407E-A947-70E740481C1C}">
                <a14:useLocalDpi xmlns:a14="http://schemas.microsoft.com/office/drawing/2010/main" val="0"/>
              </a:ext>
            </a:extLst>
          </a:blip>
          <a:srcRect/>
          <a:stretch>
            <a:fillRect/>
          </a:stretch>
        </p:blipFill>
        <p:spPr bwMode="auto">
          <a:xfrm>
            <a:off x="10342816" y="185775"/>
            <a:ext cx="1677945" cy="1645882"/>
          </a:xfrm>
          <a:prstGeom prst="rect">
            <a:avLst/>
          </a:prstGeom>
          <a:extLst>
            <a:ext uri="{909E8E84-426E-40DD-AFC4-6F175D3DCCD1}">
              <a14:hiddenFill xmlns:a14="http://schemas.microsoft.com/office/drawing/2010/main">
                <a:solidFill>
                  <a:srgbClr val="FFFFFF"/>
                </a:solidFill>
              </a14:hiddenFill>
            </a:ext>
          </a:extLst>
        </p:spPr>
      </p:pic>
      <p:pic>
        <p:nvPicPr>
          <p:cNvPr id="3" name="Picture 1">
            <a:extLst>
              <a:ext uri="{FF2B5EF4-FFF2-40B4-BE49-F238E27FC236}">
                <a16:creationId xmlns:a16="http://schemas.microsoft.com/office/drawing/2014/main" id="{6F88C33B-65B7-B95C-13A2-93B8EB9DDE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3447" y="1450000"/>
            <a:ext cx="7625106" cy="458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904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2FED14-642C-034B-1ED3-366AADA6C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596" y="875915"/>
            <a:ext cx="8486807" cy="510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641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F55AD-0EF0-3F75-810C-D7575357588B}"/>
            </a:ext>
          </a:extLst>
        </p:cNvPr>
        <p:cNvGrpSpPr/>
        <p:nvPr/>
      </p:nvGrpSpPr>
      <p:grpSpPr>
        <a:xfrm>
          <a:off x="0" y="0"/>
          <a:ext cx="0" cy="0"/>
          <a:chOff x="0" y="0"/>
          <a:chExt cx="0" cy="0"/>
        </a:xfrm>
      </p:grpSpPr>
      <p:sp>
        <p:nvSpPr>
          <p:cNvPr id="12" name="Title 9">
            <a:extLst>
              <a:ext uri="{FF2B5EF4-FFF2-40B4-BE49-F238E27FC236}">
                <a16:creationId xmlns:a16="http://schemas.microsoft.com/office/drawing/2014/main" id="{49C6C0FD-0D2E-2725-7DE1-9FC45925126A}"/>
              </a:ext>
            </a:extLst>
          </p:cNvPr>
          <p:cNvSpPr>
            <a:spLocks noGrp="1"/>
          </p:cNvSpPr>
          <p:nvPr>
            <p:ph type="title"/>
          </p:nvPr>
        </p:nvSpPr>
        <p:spPr>
          <a:xfrm>
            <a:off x="396240" y="540504"/>
            <a:ext cx="9839324" cy="763905"/>
          </a:xfrm>
        </p:spPr>
        <p:txBody>
          <a:bodyPr anchor="b">
            <a:normAutofit fontScale="90000"/>
          </a:bodyPr>
          <a:lstStyle/>
          <a:p>
            <a:r>
              <a:rPr lang="en-US" sz="5400" dirty="0">
                <a:solidFill>
                  <a:schemeClr val="tx2">
                    <a:lumMod val="75000"/>
                  </a:schemeClr>
                </a:solidFill>
              </a:rPr>
              <a:t>Recommendations</a:t>
            </a:r>
            <a:endParaRPr lang="en-US" dirty="0">
              <a:solidFill>
                <a:schemeClr val="tx2">
                  <a:lumMod val="75000"/>
                </a:schemeClr>
              </a:solidFill>
            </a:endParaRPr>
          </a:p>
        </p:txBody>
      </p:sp>
      <p:sp>
        <p:nvSpPr>
          <p:cNvPr id="3" name="TextBox 2">
            <a:extLst>
              <a:ext uri="{FF2B5EF4-FFF2-40B4-BE49-F238E27FC236}">
                <a16:creationId xmlns:a16="http://schemas.microsoft.com/office/drawing/2014/main" id="{C75C99F2-86AA-ABAB-C0CA-ED13C9C41960}"/>
              </a:ext>
            </a:extLst>
          </p:cNvPr>
          <p:cNvSpPr txBox="1"/>
          <p:nvPr/>
        </p:nvSpPr>
        <p:spPr>
          <a:xfrm>
            <a:off x="396240" y="1683166"/>
            <a:ext cx="6165849" cy="4154984"/>
          </a:xfrm>
          <a:prstGeom prst="rect">
            <a:avLst/>
          </a:prstGeom>
          <a:noFill/>
        </p:spPr>
        <p:txBody>
          <a:bodyPr wrap="square" rtlCol="0">
            <a:spAutoFit/>
          </a:bodyPr>
          <a:lstStyle/>
          <a:p>
            <a:pPr marL="285750" indent="-285750">
              <a:buFont typeface="Arial" panose="020B0604020202020204" pitchFamily="34" charset="0"/>
              <a:buChar char="•"/>
            </a:pPr>
            <a:r>
              <a:rPr lang="en-GB" sz="2400" b="1" dirty="0">
                <a:solidFill>
                  <a:srgbClr val="1C4C3C"/>
                </a:solidFill>
              </a:rPr>
              <a:t>Collect acoustic and common bird census data over a longer period, rather than just using data from March 2025 and April 2025.</a:t>
            </a:r>
          </a:p>
          <a:p>
            <a:pPr marL="285750" indent="-285750">
              <a:buFont typeface="Arial" panose="020B0604020202020204" pitchFamily="34" charset="0"/>
              <a:buChar char="•"/>
            </a:pPr>
            <a:r>
              <a:rPr lang="en-GB" sz="2400" b="1" dirty="0">
                <a:solidFill>
                  <a:srgbClr val="1C4C3C"/>
                </a:solidFill>
              </a:rPr>
              <a:t>Introduce measures to the common bird census surveys to reduce observer bias and improve reliability when detecting a bird species.</a:t>
            </a:r>
          </a:p>
          <a:p>
            <a:pPr marL="285750" indent="-285750">
              <a:buFont typeface="Arial" panose="020B0604020202020204" pitchFamily="34" charset="0"/>
              <a:buChar char="•"/>
            </a:pPr>
            <a:r>
              <a:rPr lang="en-GB" sz="2400" b="1" dirty="0">
                <a:solidFill>
                  <a:srgbClr val="1C4C3C"/>
                </a:solidFill>
              </a:rPr>
              <a:t>Combine the data from BirdNET and the Common Bird Census, don’t just use one or the other.</a:t>
            </a:r>
          </a:p>
        </p:txBody>
      </p:sp>
      <p:pic>
        <p:nvPicPr>
          <p:cNvPr id="3074" name="Picture 2" descr="Bird Sound Recording Equipment at Zara Khull blog">
            <a:extLst>
              <a:ext uri="{FF2B5EF4-FFF2-40B4-BE49-F238E27FC236}">
                <a16:creationId xmlns:a16="http://schemas.microsoft.com/office/drawing/2014/main" id="{E99AE5B9-F966-0917-9A04-A9938178F0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95" r="23682"/>
          <a:stretch>
            <a:fillRect/>
          </a:stretch>
        </p:blipFill>
        <p:spPr bwMode="auto">
          <a:xfrm>
            <a:off x="7391400" y="0"/>
            <a:ext cx="4800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236801"/>
      </p:ext>
    </p:extLst>
  </p:cSld>
  <p:clrMapOvr>
    <a:masterClrMapping/>
  </p:clrMapOvr>
</p:sld>
</file>

<file path=ppt/theme/theme1.xml><?xml version="1.0" encoding="utf-8"?>
<a:theme xmlns:a="http://schemas.openxmlformats.org/drawingml/2006/main" name="Custom">
  <a:themeElements>
    <a:clrScheme name="Custom 14">
      <a:dk1>
        <a:srgbClr val="000000"/>
      </a:dk1>
      <a:lt1>
        <a:srgbClr val="FFFFFF"/>
      </a:lt1>
      <a:dk2>
        <a:srgbClr val="1C4C3C"/>
      </a:dk2>
      <a:lt2>
        <a:srgbClr val="E7E6E6"/>
      </a:lt2>
      <a:accent1>
        <a:srgbClr val="8FA971"/>
      </a:accent1>
      <a:accent2>
        <a:srgbClr val="345496"/>
      </a:accent2>
      <a:accent3>
        <a:srgbClr val="BD7B28"/>
      </a:accent3>
      <a:accent4>
        <a:srgbClr val="00698A"/>
      </a:accent4>
      <a:accent5>
        <a:srgbClr val="648260"/>
      </a:accent5>
      <a:accent6>
        <a:srgbClr val="F1EAE0"/>
      </a:accent6>
      <a:hlink>
        <a:srgbClr val="1B4C3C"/>
      </a:hlink>
      <a:folHlink>
        <a:srgbClr val="BD7B27"/>
      </a:folHlink>
    </a:clrScheme>
    <a:fontScheme name="Custom 12">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course presentation_win32_EF_v3" id="{6402AD57-DE70-4CBC-820B-73D40CB74EE1}" vid="{026A6399-DEC0-4FFB-89AD-D1F0CBCEBF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C7764E-1B88-4813-902C-6714719B42F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7034B83F-6906-4689-98C9-AAA52DE98A6C}">
  <ds:schemaRefs>
    <ds:schemaRef ds:uri="http://schemas.microsoft.com/sharepoint/v3/contenttype/forms"/>
  </ds:schemaRefs>
</ds:datastoreItem>
</file>

<file path=customXml/itemProps3.xml><?xml version="1.0" encoding="utf-8"?>
<ds:datastoreItem xmlns:ds="http://schemas.openxmlformats.org/officeDocument/2006/customXml" ds:itemID="{41CD4AE2-8CDF-460B-B8DD-E25B297626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Nature course presentation</Template>
  <TotalTime>951</TotalTime>
  <Words>606</Words>
  <Application>Microsoft Office PowerPoint</Application>
  <PresentationFormat>Widescreen</PresentationFormat>
  <Paragraphs>60</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Custom</vt:lpstr>
      <vt:lpstr> Assessing Avian Biodiversity at Cutacre Nature Reserve </vt:lpstr>
      <vt:lpstr>Background</vt:lpstr>
      <vt:lpstr>Where Do Canopy Consultants Come in ?</vt:lpstr>
      <vt:lpstr>Methodology</vt:lpstr>
      <vt:lpstr>PowerPoint Presentation</vt:lpstr>
      <vt:lpstr>Processes (Challenges/Limitations) </vt:lpstr>
      <vt:lpstr>Findings</vt:lpstr>
      <vt:lpstr>PowerPoint Presentation</vt:lpstr>
      <vt:lpstr>Recommendations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Cara Mullen</dc:creator>
  <cp:lastModifiedBy>Cara Mullen</cp:lastModifiedBy>
  <cp:revision>31</cp:revision>
  <dcterms:created xsi:type="dcterms:W3CDTF">2026-04-20T09:42:35Z</dcterms:created>
  <dcterms:modified xsi:type="dcterms:W3CDTF">2026-05-14T12:40:51Z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